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3" r:id="rId4"/>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y="5143500" cx="9144000"/>
  <p:notesSz cx="6858000" cy="9144000"/>
  <p:embeddedFontLst>
    <p:embeddedFont>
      <p:font typeface="Roboto Slab"/>
      <p:regular r:id="rId21"/>
      <p:bold r:id="rId22"/>
    </p:embeddedFont>
    <p:embeddedFont>
      <p:font typeface="Roboto"/>
      <p:regular r:id="rId23"/>
      <p:bold r:id="rId24"/>
      <p:italic r:id="rId25"/>
      <p:boldItalic r:id="rId26"/>
    </p:embeddedFont>
    <p:embeddedFont>
      <p:font typeface="Roboto Mono"/>
      <p:regular r:id="rId27"/>
      <p:bold r:id="rId28"/>
      <p:italic r:id="rId29"/>
      <p:boldItalic r:id="rId30"/>
    </p:embeddedFont>
    <p:embeddedFont>
      <p:font typeface="Open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font" Target="fonts/RobotoSlab-bold.fntdata"/><Relationship Id="rId21" Type="http://schemas.openxmlformats.org/officeDocument/2006/relationships/font" Target="fonts/RobotoSlab-regular.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RobotoMono-bold.fntdata"/><Relationship Id="rId27" Type="http://schemas.openxmlformats.org/officeDocument/2006/relationships/font" Target="fonts/RobotoMono-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RobotoMono-italic.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OpenSans-regular.fntdata"/><Relationship Id="rId30" Type="http://schemas.openxmlformats.org/officeDocument/2006/relationships/font" Target="fonts/RobotoMono-boldItalic.fntdata"/><Relationship Id="rId11" Type="http://schemas.openxmlformats.org/officeDocument/2006/relationships/slide" Target="slides/slide4.xml"/><Relationship Id="rId33" Type="http://schemas.openxmlformats.org/officeDocument/2006/relationships/font" Target="fonts/OpenSans-italic.fntdata"/><Relationship Id="rId10" Type="http://schemas.openxmlformats.org/officeDocument/2006/relationships/slide" Target="slides/slide3.xml"/><Relationship Id="rId32" Type="http://schemas.openxmlformats.org/officeDocument/2006/relationships/font" Target="fonts/OpenSans-bold.fntdata"/><Relationship Id="rId13" Type="http://schemas.openxmlformats.org/officeDocument/2006/relationships/slide" Target="slides/slide6.xml"/><Relationship Id="rId12" Type="http://schemas.openxmlformats.org/officeDocument/2006/relationships/slide" Target="slides/slide5.xml"/><Relationship Id="rId34" Type="http://schemas.openxmlformats.org/officeDocument/2006/relationships/font" Target="fonts/OpenSans-boldItalic.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mc.ncbi.nlm.nih.gov/articles/PMC7263094/" TargetMode="External"/><Relationship Id="rId3" Type="http://schemas.openxmlformats.org/officeDocument/2006/relationships/hyperlink" Target="https://mygenerank.scripps.edu/"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fc19e4bf3f_1_23: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Good morning, everyone. My name is Tingyuliu, and today I’m excited to present my project, Genmo Combo(which is an abbreviation of genetics and mental disease combo community): Bridging Mental Health, Genetics, and Clinical Trials. This project explores how we can leverage advanced technologies like sentiment analysis and Retrieval-Augmented Generation to better assist patients with genetic-linked mental disorders.</a:t>
            </a:r>
            <a:endParaRPr/>
          </a:p>
        </p:txBody>
      </p:sp>
      <p:sp>
        <p:nvSpPr>
          <p:cNvPr id="137" name="Google Shape;137;g2fc19e4bf3f_1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16d1a0cab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16d1a0cab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lang="zh-CN"/>
              <a:t>Our results include three key deliverables:</a:t>
            </a:r>
            <a:endParaRPr/>
          </a:p>
          <a:p>
            <a:pPr indent="-298450" lvl="0" marL="457200" rtl="0" algn="l">
              <a:lnSpc>
                <a:spcPct val="115000"/>
              </a:lnSpc>
              <a:spcBef>
                <a:spcPts val="1500"/>
              </a:spcBef>
              <a:spcAft>
                <a:spcPts val="0"/>
              </a:spcAft>
              <a:buClr>
                <a:schemeClr val="dk1"/>
              </a:buClr>
              <a:buSzPts val="1100"/>
              <a:buAutoNum type="arabicPeriod"/>
            </a:pPr>
            <a:r>
              <a:rPr lang="zh-CN"/>
              <a:t>An RAG-enhanced language model tailored to recommend resources and answer patient queries.</a:t>
            </a:r>
            <a:endParaRPr/>
          </a:p>
          <a:p>
            <a:pPr indent="-298450" lvl="0" marL="457200" rtl="0" algn="l">
              <a:lnSpc>
                <a:spcPct val="115000"/>
              </a:lnSpc>
              <a:spcBef>
                <a:spcPts val="0"/>
              </a:spcBef>
              <a:spcAft>
                <a:spcPts val="0"/>
              </a:spcAft>
              <a:buClr>
                <a:schemeClr val="dk1"/>
              </a:buClr>
              <a:buSzPts val="1100"/>
              <a:buAutoNum type="arabicPeriod"/>
            </a:pPr>
            <a:r>
              <a:rPr lang="zh-CN"/>
              <a:t>A user-friendly Web UI designed to facilitate easy interaction and access to clinical trials.</a:t>
            </a:r>
            <a:endParaRPr/>
          </a:p>
          <a:p>
            <a:pPr indent="-298450" lvl="0" marL="457200" rtl="0" algn="l">
              <a:lnSpc>
                <a:spcPct val="115000"/>
              </a:lnSpc>
              <a:spcBef>
                <a:spcPts val="0"/>
              </a:spcBef>
              <a:spcAft>
                <a:spcPts val="0"/>
              </a:spcAft>
              <a:buClr>
                <a:schemeClr val="dk1"/>
              </a:buClr>
              <a:buSzPts val="1100"/>
              <a:buAutoNum type="arabicPeriod"/>
            </a:pPr>
            <a:r>
              <a:rPr lang="zh-CN"/>
              <a:t>A dedicated resource website offering curated information to patients and caregivers.</a:t>
            </a:r>
            <a:endParaRPr/>
          </a:p>
          <a:p>
            <a:pPr indent="0" lvl="0" marL="0" rtl="0" algn="l">
              <a:spcBef>
                <a:spcPts val="150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zh-CN"/>
              <a:t>https://pmc.ncbi.nlm.nih.gov/articles/PMC11301767/</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16d1a0cab1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316d1a0cab1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zh-CN"/>
              <a:t>To evaluate the system, we conducted a simulated Q&amp;A session with 100 questions, comparing responses generated by our model. Human reviewers tagged the outputs for relevance and accuracy, helping us refine the model further.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16d1a0cab1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16d1a0cab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In conclusion, this project bridges a critical gap by connecting patients with genetic-linked mental disorders to the resources they need. By leveraging sentiment analysis and RAG-enhanced LLMs, we’re making strides toward a more patient-centered approach in clinical trials and resource accessibility. Thank you, and I’m happy to take any questions!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fc19e4bf3f_1_314: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g2fc19e4bf3f_1_3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fc19e4bf3f_1_4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g2fc19e4bf3f_1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16d1a0cab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16d1a0cab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Mental disorders, such as depression and anxiety, often result from a mix of life experiences, environmental factors, and genetic variations. Patients with both mental health and genetic disorders face significant challenges, especially in finding tailored support and clinical trial opportunities. This dual complexity highlights the need for innovative, patient-focused solutions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ff3d88eae3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ff3d88eae3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The goal of this project is to empower patients with genetic and mental health disorders by helping them navigate resources more effectively. This includes identifying clinical trials and self-help materials, especially for individuals without a research background. We aim to make these resources accessible, understandable, and actionable.”</a:t>
            </a:r>
            <a:endParaRPr/>
          </a:p>
          <a:p>
            <a:pPr indent="0" lvl="0" marL="0" rtl="0" algn="l">
              <a:spcBef>
                <a:spcPts val="0"/>
              </a:spcBef>
              <a:spcAft>
                <a:spcPts val="0"/>
              </a:spcAft>
              <a:buNone/>
            </a:pPr>
            <a:r>
              <a:t/>
            </a:r>
            <a:endParaRPr/>
          </a:p>
          <a:p>
            <a:pPr indent="0" lvl="0" marL="0" rtl="0" algn="l">
              <a:lnSpc>
                <a:spcPct val="115000"/>
              </a:lnSpc>
              <a:spcBef>
                <a:spcPts val="1200"/>
              </a:spcBef>
              <a:spcAft>
                <a:spcPts val="0"/>
              </a:spcAft>
              <a:buClr>
                <a:schemeClr val="dk1"/>
              </a:buClr>
              <a:buSzPts val="1100"/>
              <a:buFont typeface="Arial"/>
              <a:buNone/>
            </a:pPr>
            <a:r>
              <a:rPr b="1" lang="zh-CN">
                <a:solidFill>
                  <a:schemeClr val="dk1"/>
                </a:solidFill>
              </a:rPr>
              <a:t>Interpretation of Sentiment Analysis Plots</a:t>
            </a:r>
            <a:endParaRPr b="1">
              <a:solidFill>
                <a:schemeClr val="dk1"/>
              </a:solidFill>
            </a:endParaRPr>
          </a:p>
          <a:p>
            <a:pPr indent="-298450" lvl="0" marL="457200" rtl="0" algn="l">
              <a:lnSpc>
                <a:spcPct val="115000"/>
              </a:lnSpc>
              <a:spcBef>
                <a:spcPts val="1500"/>
              </a:spcBef>
              <a:spcAft>
                <a:spcPts val="0"/>
              </a:spcAft>
              <a:buClr>
                <a:schemeClr val="dk1"/>
              </a:buClr>
              <a:buSzPts val="1100"/>
              <a:buAutoNum type="arabicPeriod"/>
            </a:pPr>
            <a:r>
              <a:rPr b="1" lang="zh-CN">
                <a:solidFill>
                  <a:schemeClr val="dk1"/>
                </a:solidFill>
              </a:rPr>
              <a:t>Genetics Sentiment Distribution</a:t>
            </a:r>
            <a:r>
              <a:rPr lang="zh-C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zh-CN">
                <a:solidFill>
                  <a:schemeClr val="dk1"/>
                </a:solidFill>
              </a:rPr>
              <a:t>A significant concentration of </a:t>
            </a:r>
            <a:r>
              <a:rPr b="1" lang="zh-CN">
                <a:solidFill>
                  <a:schemeClr val="dk1"/>
                </a:solidFill>
              </a:rPr>
              <a:t>negative sentiment</a:t>
            </a:r>
            <a:r>
              <a:rPr lang="zh-CN">
                <a:solidFill>
                  <a:schemeClr val="dk1"/>
                </a:solidFill>
              </a:rPr>
              <a:t> suggests frustration or dissatisfaction with genetics-related resources.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zh-CN">
                <a:solidFill>
                  <a:schemeClr val="dk1"/>
                </a:solidFill>
              </a:rPr>
              <a:t>Positive sentiment is limited, reflecting a lack of encouraging discourse around genetics and its accessibility for patients.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zh-CN">
                <a:solidFill>
                  <a:schemeClr val="dk1"/>
                </a:solidFill>
              </a:rPr>
              <a:t>Mental Disorder Sentiment Distribution</a:t>
            </a:r>
            <a:r>
              <a:rPr lang="zh-C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zh-CN">
                <a:solidFill>
                  <a:schemeClr val="dk1"/>
                </a:solidFill>
              </a:rPr>
              <a:t>Similarly, a dominant </a:t>
            </a:r>
            <a:r>
              <a:rPr b="1" lang="zh-CN">
                <a:solidFill>
                  <a:schemeClr val="dk1"/>
                </a:solidFill>
              </a:rPr>
              <a:t>negative sentiment</a:t>
            </a:r>
            <a:r>
              <a:rPr lang="zh-CN">
                <a:solidFill>
                  <a:schemeClr val="dk1"/>
                </a:solidFill>
              </a:rPr>
              <a:t> indicates widespread feelings of being unsupported or overwhelmed.</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zh-CN">
                <a:solidFill>
                  <a:schemeClr val="dk1"/>
                </a:solidFill>
              </a:rPr>
              <a:t>The small cluster of positive sentiment reflects moments of success or hope, highlighting the need to amplify these positive experiences.</a:t>
            </a:r>
            <a:endParaRPr>
              <a:solidFill>
                <a:schemeClr val="dk1"/>
              </a:solidFill>
            </a:endParaRPr>
          </a:p>
          <a:p>
            <a:pPr indent="0" lvl="0" marL="0" rtl="0" algn="l">
              <a:lnSpc>
                <a:spcPct val="115000"/>
              </a:lnSpc>
              <a:spcBef>
                <a:spcPts val="1500"/>
              </a:spcBef>
              <a:spcAft>
                <a:spcPts val="0"/>
              </a:spcAft>
              <a:buClr>
                <a:schemeClr val="dk1"/>
              </a:buClr>
              <a:buSzPts val="1100"/>
              <a:buFont typeface="Arial"/>
              <a:buNone/>
            </a:pPr>
            <a:r>
              <a:rPr b="1" lang="zh-CN">
                <a:solidFill>
                  <a:schemeClr val="dk1"/>
                </a:solidFill>
              </a:rPr>
              <a:t>Conclusion:</a:t>
            </a:r>
            <a:endParaRPr b="1">
              <a:solidFill>
                <a:schemeClr val="dk1"/>
              </a:solidFill>
            </a:endParaRPr>
          </a:p>
          <a:p>
            <a:pPr indent="0" lvl="0" marL="0" rtl="0" algn="l">
              <a:lnSpc>
                <a:spcPct val="115000"/>
              </a:lnSpc>
              <a:spcBef>
                <a:spcPts val="1500"/>
              </a:spcBef>
              <a:spcAft>
                <a:spcPts val="0"/>
              </a:spcAft>
              <a:buClr>
                <a:schemeClr val="dk1"/>
              </a:buClr>
              <a:buSzPts val="1100"/>
              <a:buFont typeface="Arial"/>
              <a:buNone/>
            </a:pPr>
            <a:r>
              <a:rPr lang="zh-CN">
                <a:solidFill>
                  <a:schemeClr val="dk1"/>
                </a:solidFill>
              </a:rPr>
              <a:t>These sentiment trends reveal critical gaps in patient support systems, emphasizing the need for tools that address both emotional and informational needs effectively.</a:t>
            </a:r>
            <a:endParaRPr>
              <a:solidFill>
                <a:schemeClr val="dk1"/>
              </a:solidFill>
            </a:endParaRPr>
          </a:p>
          <a:p>
            <a:pPr indent="0" lvl="0" marL="0" rtl="0" algn="l">
              <a:spcBef>
                <a:spcPts val="150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zh-CN"/>
              <a:t>https://pmc.ncbi.nlm.nih.gov/articles/PMC11301767/</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16d1a0cab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16d1a0cab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“However, there are multiple barriers. Security concerns arise with commercial LLMs, like ChatGPT, which sometimes refuse valid queries due to overly restrictive ethical filters. Many patients feel overwhelmed and unsupported, and those with genetic disorders are often excluded from mental health trials due to rigid exclusion criteria. Beyond this, systemic barriers include procedural, economic, and ethical hurdles, such as stigmatization and lack of insurance coverage for genetic diseases.”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zh-CN" u="sng">
                <a:solidFill>
                  <a:schemeClr val="hlink"/>
                </a:solidFill>
                <a:hlinkClick r:id="rId2"/>
              </a:rPr>
              <a:t>https://pmc.ncbi.nlm.nih.gov/articles/PMC7263094/</a:t>
            </a:r>
            <a:endParaRPr/>
          </a:p>
          <a:p>
            <a:pPr indent="0" lvl="0" marL="0" rtl="0" algn="l">
              <a:spcBef>
                <a:spcPts val="0"/>
              </a:spcBef>
              <a:spcAft>
                <a:spcPts val="0"/>
              </a:spcAft>
              <a:buNone/>
            </a:pPr>
            <a:r>
              <a:rPr lang="zh-CN" sz="1400" u="sng">
                <a:solidFill>
                  <a:schemeClr val="hlink"/>
                </a:solidFill>
                <a:hlinkClick r:id="rId3"/>
              </a:rPr>
              <a:t>https://mygenerank.scripps.edu/</a:t>
            </a:r>
            <a:endParaRPr sz="1400">
              <a:solidFill>
                <a:schemeClr val="dk1"/>
              </a:solidFill>
            </a:endParaRPr>
          </a:p>
          <a:p>
            <a:pPr indent="0" lvl="0" marL="0" rtl="0" algn="l">
              <a:spcBef>
                <a:spcPts val="0"/>
              </a:spcBef>
              <a:spcAft>
                <a:spcPts val="0"/>
              </a:spcAft>
              <a:buClr>
                <a:schemeClr val="dk1"/>
              </a:buClr>
              <a:buSzPts val="1100"/>
              <a:buFont typeface="Arial"/>
              <a:buNone/>
            </a:pPr>
            <a:r>
              <a:rPr lang="zh-CN" sz="1400">
                <a:solidFill>
                  <a:schemeClr val="dk1"/>
                </a:solidFill>
              </a:rPr>
              <a:t>https://clinicaltrials.gov/study/NCT06341413#participation-criteria</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16264dfd5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316264dfd5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CN" sz="1400">
                <a:solidFill>
                  <a:schemeClr val="dk1"/>
                </a:solidFill>
              </a:rPr>
              <a:t>https://medium.com/@michael_79773/ai-assistant-privacy-what-claude-chatgpt-and-gemini-users-should-now-7d3f5cae9e5d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16d1a0cab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16d1a0cab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Existing tools, while effective for clinical databases, fall short of addressing patients’ specific needs. Most platforms are not tailored for those with genetic and mental health disorders, nor are they openly accessible to the public. For example, one study demonstrated the potential of boosting GPT models for genomics analysis, but this solution lacks patient-centric usability.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16264dfd5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16264dfd5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To tackle these challenges, we employed two main techniques: sentiment analysis and Retrieval-Augmented Generation, or RAG. Sentiment analysis helps us understand patients’ emotional states and concerns, while RAG, combined with the LLaMA model, enhances the accuracy and contextual relevance of responses.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lnSpc>
                <a:spcPct val="150000"/>
              </a:lnSpc>
              <a:spcBef>
                <a:spcPts val="0"/>
              </a:spcBef>
              <a:spcAft>
                <a:spcPts val="0"/>
              </a:spcAft>
              <a:buClr>
                <a:schemeClr val="dk1"/>
              </a:buClr>
              <a:buSzPts val="1100"/>
              <a:buFont typeface="Arial"/>
              <a:buNone/>
            </a:pPr>
            <a:r>
              <a:rPr lang="zh-CN">
                <a:solidFill>
                  <a:schemeClr val="dk1"/>
                </a:solidFill>
              </a:rPr>
              <a:t>[1]Andrew, “How to use Retrieval-Augmented Generation (RAG) with Llama 2 - AGI Sphere,” </a:t>
            </a:r>
            <a:r>
              <a:rPr i="1" lang="zh-CN">
                <a:solidFill>
                  <a:schemeClr val="dk1"/>
                </a:solidFill>
              </a:rPr>
              <a:t>Andrew</a:t>
            </a:r>
            <a:r>
              <a:rPr lang="zh-CN">
                <a:solidFill>
                  <a:schemeClr val="dk1"/>
                </a:solidFill>
              </a:rPr>
              <a:t>, Sep. 03, 2023. Available: https://agi-sphere.com/retrieval-augmented-generation-llama2/. [Accessed: Nov. 21, 2024]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16d1a0cab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316d1a0cab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solidFill>
                  <a:schemeClr val="dk1"/>
                </a:solidFill>
              </a:rPr>
              <a:t>Our data sources include relevant subreddits, such as </a:t>
            </a:r>
            <a:r>
              <a:rPr lang="zh-CN">
                <a:solidFill>
                  <a:srgbClr val="188038"/>
                </a:solidFill>
                <a:latin typeface="Roboto Mono"/>
                <a:ea typeface="Roboto Mono"/>
                <a:cs typeface="Roboto Mono"/>
                <a:sym typeface="Roboto Mono"/>
              </a:rPr>
              <a:t>r/clinicaltrials</a:t>
            </a:r>
            <a:r>
              <a:rPr lang="zh-CN">
                <a:solidFill>
                  <a:schemeClr val="dk1"/>
                </a:solidFill>
              </a:rPr>
              <a:t>, </a:t>
            </a:r>
            <a:r>
              <a:rPr lang="zh-CN">
                <a:solidFill>
                  <a:srgbClr val="188038"/>
                </a:solidFill>
                <a:latin typeface="Roboto Mono"/>
                <a:ea typeface="Roboto Mono"/>
                <a:cs typeface="Roboto Mono"/>
                <a:sym typeface="Roboto Mono"/>
              </a:rPr>
              <a:t>r/genetics</a:t>
            </a:r>
            <a:r>
              <a:rPr lang="zh-CN">
                <a:solidFill>
                  <a:schemeClr val="dk1"/>
                </a:solidFill>
              </a:rPr>
              <a:t>, and </a:t>
            </a:r>
            <a:r>
              <a:rPr lang="zh-CN">
                <a:solidFill>
                  <a:srgbClr val="188038"/>
                </a:solidFill>
                <a:latin typeface="Roboto Mono"/>
                <a:ea typeface="Roboto Mono"/>
                <a:cs typeface="Roboto Mono"/>
                <a:sym typeface="Roboto Mono"/>
              </a:rPr>
              <a:t>r/mentalhealth</a:t>
            </a:r>
            <a:r>
              <a:rPr lang="zh-CN">
                <a:solidFill>
                  <a:schemeClr val="dk1"/>
                </a:solidFill>
              </a:rPr>
              <a:t>. These forums provide real-world insights into patient concerns and experiences. Additionally, medical and genetics-related datasets were incorporated for broader coverage.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0.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pn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5" name="Shape 55"/>
        <p:cNvGrpSpPr/>
        <p:nvPr/>
      </p:nvGrpSpPr>
      <p:grpSpPr>
        <a:xfrm>
          <a:off x="0" y="0"/>
          <a:ext cx="0" cy="0"/>
          <a:chOff x="0" y="0"/>
          <a:chExt cx="0" cy="0"/>
        </a:xfrm>
      </p:grpSpPr>
      <p:sp>
        <p:nvSpPr>
          <p:cNvPr id="56" name="Google Shape;56;p14"/>
          <p:cNvSpPr txBox="1"/>
          <p:nvPr>
            <p:ph type="title"/>
          </p:nvPr>
        </p:nvSpPr>
        <p:spPr>
          <a:xfrm>
            <a:off x="1835331" y="1384663"/>
            <a:ext cx="6680019" cy="1946365"/>
          </a:xfrm>
          <a:prstGeom prst="rect">
            <a:avLst/>
          </a:prstGeom>
          <a:noFill/>
          <a:ln>
            <a:noFill/>
          </a:ln>
        </p:spPr>
        <p:txBody>
          <a:bodyPr anchorCtr="0" anchor="ctr" bIns="34275" lIns="68575" spcFirstLastPara="1" rIns="68575" wrap="square" tIns="34275">
            <a:normAutofit/>
          </a:bodyPr>
          <a:lstStyle>
            <a:lvl1pPr lvl="0" algn="l">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7" name="Google Shape;57;p14"/>
          <p:cNvSpPr txBox="1"/>
          <p:nvPr>
            <p:ph idx="1" type="body"/>
          </p:nvPr>
        </p:nvSpPr>
        <p:spPr>
          <a:xfrm>
            <a:off x="1835331" y="3331027"/>
            <a:ext cx="6680019" cy="469447"/>
          </a:xfrm>
          <a:prstGeom prst="rect">
            <a:avLst/>
          </a:prstGeom>
          <a:noFill/>
          <a:ln>
            <a:noFill/>
          </a:ln>
        </p:spPr>
        <p:txBody>
          <a:bodyPr anchorCtr="0" anchor="t" bIns="34275" lIns="68575" spcFirstLastPara="1" rIns="68575" wrap="square" tIns="34275">
            <a:normAutofit/>
          </a:bodyPr>
          <a:lstStyle>
            <a:lvl1pPr indent="-228600" lvl="0" marL="457200" algn="l">
              <a:spcBef>
                <a:spcPts val="300"/>
              </a:spcBef>
              <a:spcAft>
                <a:spcPts val="0"/>
              </a:spcAft>
              <a:buClr>
                <a:srgbClr val="B3A369"/>
              </a:buClr>
              <a:buSzPts val="1400"/>
              <a:buNone/>
              <a:defRPr/>
            </a:lvl1pPr>
            <a:lvl2pPr indent="-317500" lvl="1" marL="914400" algn="l">
              <a:spcBef>
                <a:spcPts val="300"/>
              </a:spcBef>
              <a:spcAft>
                <a:spcPts val="0"/>
              </a:spcAft>
              <a:buClr>
                <a:schemeClr val="dk1"/>
              </a:buClr>
              <a:buSzPts val="1400"/>
              <a:buChar char="–"/>
              <a:defRPr/>
            </a:lvl2pPr>
            <a:lvl3pPr indent="-317500" lvl="2" marL="1371600" algn="l">
              <a:spcBef>
                <a:spcPts val="300"/>
              </a:spcBef>
              <a:spcAft>
                <a:spcPts val="0"/>
              </a:spcAft>
              <a:buClr>
                <a:schemeClr val="dk1"/>
              </a:buClr>
              <a:buSzPts val="1400"/>
              <a:buChar char="•"/>
              <a:defRPr/>
            </a:lvl3pPr>
            <a:lvl4pPr indent="-317500" lvl="3" marL="1828800" algn="l">
              <a:spcBef>
                <a:spcPts val="300"/>
              </a:spcBef>
              <a:spcAft>
                <a:spcPts val="0"/>
              </a:spcAft>
              <a:buClr>
                <a:schemeClr val="dk1"/>
              </a:buClr>
              <a:buSzPts val="1400"/>
              <a:buChar char="–"/>
              <a:defRPr/>
            </a:lvl4pPr>
            <a:lvl5pPr indent="-317500" lvl="4" marL="2286000" algn="l">
              <a:spcBef>
                <a:spcPts val="300"/>
              </a:spcBef>
              <a:spcAft>
                <a:spcPts val="0"/>
              </a:spcAft>
              <a:buClr>
                <a:schemeClr val="dk1"/>
              </a:buClr>
              <a:buSzPts val="1400"/>
              <a:buChar char="»"/>
              <a:defRPr/>
            </a:lvl5pPr>
            <a:lvl6pPr indent="-317500" lvl="5" marL="2743200" algn="l">
              <a:spcBef>
                <a:spcPts val="300"/>
              </a:spcBef>
              <a:spcAft>
                <a:spcPts val="0"/>
              </a:spcAft>
              <a:buClr>
                <a:schemeClr val="dk1"/>
              </a:buClr>
              <a:buSzPts val="1400"/>
              <a:buChar char="•"/>
              <a:defRPr/>
            </a:lvl6pPr>
            <a:lvl7pPr indent="-317500" lvl="6" marL="3200400" algn="l">
              <a:spcBef>
                <a:spcPts val="300"/>
              </a:spcBef>
              <a:spcAft>
                <a:spcPts val="0"/>
              </a:spcAft>
              <a:buClr>
                <a:schemeClr val="dk1"/>
              </a:buClr>
              <a:buSzPts val="1400"/>
              <a:buChar char="•"/>
              <a:defRPr/>
            </a:lvl7pPr>
            <a:lvl8pPr indent="-317500" lvl="7" marL="3657600" algn="l">
              <a:spcBef>
                <a:spcPts val="300"/>
              </a:spcBef>
              <a:spcAft>
                <a:spcPts val="0"/>
              </a:spcAft>
              <a:buClr>
                <a:schemeClr val="dk1"/>
              </a:buClr>
              <a:buSzPts val="1400"/>
              <a:buChar char="•"/>
              <a:defRPr/>
            </a:lvl8pPr>
            <a:lvl9pPr indent="-317500" lvl="8" marL="4114800" algn="l">
              <a:spcBef>
                <a:spcPts val="300"/>
              </a:spcBef>
              <a:spcAft>
                <a:spcPts val="0"/>
              </a:spcAft>
              <a:buClr>
                <a:schemeClr val="dk1"/>
              </a:buClr>
              <a:buSzPts val="1400"/>
              <a:buChar char="•"/>
              <a:defRPr/>
            </a:lvl9pPr>
          </a:lstStyle>
          <a:p/>
        </p:txBody>
      </p:sp>
      <p:sp>
        <p:nvSpPr>
          <p:cNvPr id="58" name="Google Shape;58;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ch Tower">
  <p:cSld name="Title - Tech Tower">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p15"/>
          <p:cNvSpPr txBox="1"/>
          <p:nvPr>
            <p:ph type="title"/>
          </p:nvPr>
        </p:nvSpPr>
        <p:spPr>
          <a:xfrm>
            <a:off x="1835331" y="1384663"/>
            <a:ext cx="6680019" cy="1946365"/>
          </a:xfrm>
          <a:prstGeom prst="rect">
            <a:avLst/>
          </a:prstGeom>
          <a:noFill/>
          <a:ln>
            <a:noFill/>
          </a:ln>
        </p:spPr>
        <p:txBody>
          <a:bodyPr anchorCtr="0" anchor="ctr" bIns="34275" lIns="68575" spcFirstLastPara="1" rIns="68575" wrap="square" tIns="34275">
            <a:normAutofit/>
          </a:bodyPr>
          <a:lstStyle>
            <a:lvl1pPr lvl="0" algn="l">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1" name="Google Shape;61;p15"/>
          <p:cNvSpPr txBox="1"/>
          <p:nvPr>
            <p:ph idx="1" type="body"/>
          </p:nvPr>
        </p:nvSpPr>
        <p:spPr>
          <a:xfrm>
            <a:off x="1835331" y="3331027"/>
            <a:ext cx="6680019" cy="469447"/>
          </a:xfrm>
          <a:prstGeom prst="rect">
            <a:avLst/>
          </a:prstGeom>
          <a:noFill/>
          <a:ln>
            <a:noFill/>
          </a:ln>
        </p:spPr>
        <p:txBody>
          <a:bodyPr anchorCtr="0" anchor="t" bIns="34275" lIns="68575" spcFirstLastPara="1" rIns="68575" wrap="square" tIns="34275">
            <a:normAutofit/>
          </a:bodyPr>
          <a:lstStyle>
            <a:lvl1pPr indent="-228600" lvl="0" marL="457200" algn="l">
              <a:spcBef>
                <a:spcPts val="300"/>
              </a:spcBef>
              <a:spcAft>
                <a:spcPts val="0"/>
              </a:spcAft>
              <a:buClr>
                <a:schemeClr val="dk1"/>
              </a:buClr>
              <a:buSzPts val="1400"/>
              <a:buNone/>
              <a:defRPr>
                <a:solidFill>
                  <a:schemeClr val="dk1"/>
                </a:solidFill>
              </a:defRPr>
            </a:lvl1pPr>
            <a:lvl2pPr indent="-317500" lvl="1" marL="914400" algn="l">
              <a:spcBef>
                <a:spcPts val="300"/>
              </a:spcBef>
              <a:spcAft>
                <a:spcPts val="0"/>
              </a:spcAft>
              <a:buClr>
                <a:schemeClr val="dk1"/>
              </a:buClr>
              <a:buSzPts val="1400"/>
              <a:buChar char="–"/>
              <a:defRPr/>
            </a:lvl2pPr>
            <a:lvl3pPr indent="-317500" lvl="2" marL="1371600" algn="l">
              <a:spcBef>
                <a:spcPts val="300"/>
              </a:spcBef>
              <a:spcAft>
                <a:spcPts val="0"/>
              </a:spcAft>
              <a:buClr>
                <a:schemeClr val="dk1"/>
              </a:buClr>
              <a:buSzPts val="1400"/>
              <a:buChar char="•"/>
              <a:defRPr/>
            </a:lvl3pPr>
            <a:lvl4pPr indent="-317500" lvl="3" marL="1828800" algn="l">
              <a:spcBef>
                <a:spcPts val="300"/>
              </a:spcBef>
              <a:spcAft>
                <a:spcPts val="0"/>
              </a:spcAft>
              <a:buClr>
                <a:schemeClr val="dk1"/>
              </a:buClr>
              <a:buSzPts val="1400"/>
              <a:buChar char="–"/>
              <a:defRPr/>
            </a:lvl4pPr>
            <a:lvl5pPr indent="-317500" lvl="4" marL="2286000" algn="l">
              <a:spcBef>
                <a:spcPts val="300"/>
              </a:spcBef>
              <a:spcAft>
                <a:spcPts val="0"/>
              </a:spcAft>
              <a:buClr>
                <a:schemeClr val="dk1"/>
              </a:buClr>
              <a:buSzPts val="1400"/>
              <a:buChar char="»"/>
              <a:defRPr/>
            </a:lvl5pPr>
            <a:lvl6pPr indent="-317500" lvl="5" marL="2743200" algn="l">
              <a:spcBef>
                <a:spcPts val="300"/>
              </a:spcBef>
              <a:spcAft>
                <a:spcPts val="0"/>
              </a:spcAft>
              <a:buClr>
                <a:schemeClr val="dk1"/>
              </a:buClr>
              <a:buSzPts val="1400"/>
              <a:buChar char="•"/>
              <a:defRPr/>
            </a:lvl6pPr>
            <a:lvl7pPr indent="-317500" lvl="6" marL="3200400" algn="l">
              <a:spcBef>
                <a:spcPts val="300"/>
              </a:spcBef>
              <a:spcAft>
                <a:spcPts val="0"/>
              </a:spcAft>
              <a:buClr>
                <a:schemeClr val="dk1"/>
              </a:buClr>
              <a:buSzPts val="1400"/>
              <a:buChar char="•"/>
              <a:defRPr/>
            </a:lvl7pPr>
            <a:lvl8pPr indent="-317500" lvl="7" marL="3657600" algn="l">
              <a:spcBef>
                <a:spcPts val="300"/>
              </a:spcBef>
              <a:spcAft>
                <a:spcPts val="0"/>
              </a:spcAft>
              <a:buClr>
                <a:schemeClr val="dk1"/>
              </a:buClr>
              <a:buSzPts val="1400"/>
              <a:buChar char="•"/>
              <a:defRPr/>
            </a:lvl8pPr>
            <a:lvl9pPr indent="-317500" lvl="8" marL="4114800" algn="l">
              <a:spcBef>
                <a:spcPts val="300"/>
              </a:spcBef>
              <a:spcAft>
                <a:spcPts val="0"/>
              </a:spcAft>
              <a:buClr>
                <a:schemeClr val="dk1"/>
              </a:buClr>
              <a:buSzPts val="1400"/>
              <a:buChar char="•"/>
              <a:defRPr/>
            </a:lvl9pPr>
          </a:lstStyle>
          <a:p/>
        </p:txBody>
      </p:sp>
      <p:sp>
        <p:nvSpPr>
          <p:cNvPr id="62" name="Google Shape;62;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ull Photo">
  <p:cSld name="Title - Full Photo">
    <p:bg>
      <p:bgPr>
        <a:blipFill>
          <a:blip r:embed="rId2">
            <a:alphaModFix/>
          </a:blip>
          <a:stretch>
            <a:fillRect/>
          </a:stretch>
        </a:blipFill>
      </p:bgPr>
    </p:bg>
    <p:spTree>
      <p:nvGrpSpPr>
        <p:cNvPr id="63" name="Shape 63"/>
        <p:cNvGrpSpPr/>
        <p:nvPr/>
      </p:nvGrpSpPr>
      <p:grpSpPr>
        <a:xfrm>
          <a:off x="0" y="0"/>
          <a:ext cx="0" cy="0"/>
          <a:chOff x="0" y="0"/>
          <a:chExt cx="0" cy="0"/>
        </a:xfrm>
      </p:grpSpPr>
      <p:sp>
        <p:nvSpPr>
          <p:cNvPr id="64" name="Google Shape;64;p16"/>
          <p:cNvSpPr txBox="1"/>
          <p:nvPr>
            <p:ph type="title"/>
          </p:nvPr>
        </p:nvSpPr>
        <p:spPr>
          <a:xfrm>
            <a:off x="1835331" y="1384663"/>
            <a:ext cx="6680019" cy="1946365"/>
          </a:xfrm>
          <a:prstGeom prst="rect">
            <a:avLst/>
          </a:prstGeom>
          <a:noFill/>
          <a:ln>
            <a:noFill/>
          </a:ln>
        </p:spPr>
        <p:txBody>
          <a:bodyPr anchorCtr="0" anchor="ctr" bIns="34275" lIns="68575" spcFirstLastPara="1" rIns="68575" wrap="square" tIns="34275">
            <a:normAutofit/>
          </a:bodyPr>
          <a:lstStyle>
            <a:lvl1pPr lvl="0" algn="l">
              <a:spcBef>
                <a:spcPts val="0"/>
              </a:spcBef>
              <a:spcAft>
                <a:spcPts val="0"/>
              </a:spcAft>
              <a:buClr>
                <a:schemeClr val="lt1"/>
              </a:buClr>
              <a:buSzPts val="4500"/>
              <a:buFont typeface="Roboto"/>
              <a:buNone/>
              <a:defRPr>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5" name="Google Shape;65;p16"/>
          <p:cNvSpPr txBox="1"/>
          <p:nvPr>
            <p:ph idx="1" type="body"/>
          </p:nvPr>
        </p:nvSpPr>
        <p:spPr>
          <a:xfrm>
            <a:off x="1835331" y="3331027"/>
            <a:ext cx="6680019" cy="469447"/>
          </a:xfrm>
          <a:prstGeom prst="rect">
            <a:avLst/>
          </a:prstGeom>
          <a:noFill/>
          <a:ln>
            <a:noFill/>
          </a:ln>
        </p:spPr>
        <p:txBody>
          <a:bodyPr anchorCtr="0" anchor="t" bIns="34275" lIns="68575" spcFirstLastPara="1" rIns="68575" wrap="square" tIns="34275">
            <a:normAutofit/>
          </a:bodyPr>
          <a:lstStyle>
            <a:lvl1pPr indent="-228600" lvl="0" marL="457200" algn="l">
              <a:spcBef>
                <a:spcPts val="300"/>
              </a:spcBef>
              <a:spcAft>
                <a:spcPts val="0"/>
              </a:spcAft>
              <a:buClr>
                <a:schemeClr val="lt1"/>
              </a:buClr>
              <a:buSzPts val="1400"/>
              <a:buNone/>
              <a:defRPr>
                <a:solidFill>
                  <a:schemeClr val="lt1"/>
                </a:solidFill>
              </a:defRPr>
            </a:lvl1pPr>
            <a:lvl2pPr indent="-317500" lvl="1" marL="914400" algn="l">
              <a:spcBef>
                <a:spcPts val="300"/>
              </a:spcBef>
              <a:spcAft>
                <a:spcPts val="0"/>
              </a:spcAft>
              <a:buClr>
                <a:schemeClr val="dk1"/>
              </a:buClr>
              <a:buSzPts val="1400"/>
              <a:buChar char="–"/>
              <a:defRPr/>
            </a:lvl2pPr>
            <a:lvl3pPr indent="-317500" lvl="2" marL="1371600" algn="l">
              <a:spcBef>
                <a:spcPts val="300"/>
              </a:spcBef>
              <a:spcAft>
                <a:spcPts val="0"/>
              </a:spcAft>
              <a:buClr>
                <a:schemeClr val="dk1"/>
              </a:buClr>
              <a:buSzPts val="1400"/>
              <a:buChar char="•"/>
              <a:defRPr/>
            </a:lvl3pPr>
            <a:lvl4pPr indent="-317500" lvl="3" marL="1828800" algn="l">
              <a:spcBef>
                <a:spcPts val="300"/>
              </a:spcBef>
              <a:spcAft>
                <a:spcPts val="0"/>
              </a:spcAft>
              <a:buClr>
                <a:schemeClr val="dk1"/>
              </a:buClr>
              <a:buSzPts val="1400"/>
              <a:buChar char="–"/>
              <a:defRPr/>
            </a:lvl4pPr>
            <a:lvl5pPr indent="-317500" lvl="4" marL="2286000" algn="l">
              <a:spcBef>
                <a:spcPts val="300"/>
              </a:spcBef>
              <a:spcAft>
                <a:spcPts val="0"/>
              </a:spcAft>
              <a:buClr>
                <a:schemeClr val="dk1"/>
              </a:buClr>
              <a:buSzPts val="1400"/>
              <a:buChar char="»"/>
              <a:defRPr/>
            </a:lvl5pPr>
            <a:lvl6pPr indent="-317500" lvl="5" marL="2743200" algn="l">
              <a:spcBef>
                <a:spcPts val="300"/>
              </a:spcBef>
              <a:spcAft>
                <a:spcPts val="0"/>
              </a:spcAft>
              <a:buClr>
                <a:schemeClr val="dk1"/>
              </a:buClr>
              <a:buSzPts val="1400"/>
              <a:buChar char="•"/>
              <a:defRPr/>
            </a:lvl6pPr>
            <a:lvl7pPr indent="-317500" lvl="6" marL="3200400" algn="l">
              <a:spcBef>
                <a:spcPts val="300"/>
              </a:spcBef>
              <a:spcAft>
                <a:spcPts val="0"/>
              </a:spcAft>
              <a:buClr>
                <a:schemeClr val="dk1"/>
              </a:buClr>
              <a:buSzPts val="1400"/>
              <a:buChar char="•"/>
              <a:defRPr/>
            </a:lvl7pPr>
            <a:lvl8pPr indent="-317500" lvl="7" marL="3657600" algn="l">
              <a:spcBef>
                <a:spcPts val="300"/>
              </a:spcBef>
              <a:spcAft>
                <a:spcPts val="0"/>
              </a:spcAft>
              <a:buClr>
                <a:schemeClr val="dk1"/>
              </a:buClr>
              <a:buSzPts val="1400"/>
              <a:buChar char="•"/>
              <a:defRPr/>
            </a:lvl8pPr>
            <a:lvl9pPr indent="-317500" lvl="8" marL="4114800" algn="l">
              <a:spcBef>
                <a:spcPts val="300"/>
              </a:spcBef>
              <a:spcAft>
                <a:spcPts val="0"/>
              </a:spcAft>
              <a:buClr>
                <a:schemeClr val="dk1"/>
              </a:buClr>
              <a:buSzPts val="1400"/>
              <a:buChar char="•"/>
              <a:defRPr/>
            </a:lvl9pPr>
          </a:lstStyle>
          <a:p/>
        </p:txBody>
      </p:sp>
      <p:pic>
        <p:nvPicPr>
          <p:cNvPr id="66" name="Google Shape;66;p16"/>
          <p:cNvPicPr preferRelativeResize="0"/>
          <p:nvPr/>
        </p:nvPicPr>
        <p:blipFill rotWithShape="1">
          <a:blip r:embed="rId3">
            <a:alphaModFix/>
          </a:blip>
          <a:srcRect b="0" l="0" r="0" t="73770"/>
          <a:stretch/>
        </p:blipFill>
        <p:spPr>
          <a:xfrm>
            <a:off x="1" y="3794384"/>
            <a:ext cx="9143999" cy="1349116"/>
          </a:xfrm>
          <a:prstGeom prst="rect">
            <a:avLst/>
          </a:prstGeom>
          <a:noFill/>
          <a:ln>
            <a:noFill/>
          </a:ln>
        </p:spPr>
      </p:pic>
      <p:sp>
        <p:nvSpPr>
          <p:cNvPr id="67" name="Google Shape;67;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lain">
  <p:cSld name="Title - Plain">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17"/>
          <p:cNvSpPr txBox="1"/>
          <p:nvPr>
            <p:ph type="title"/>
          </p:nvPr>
        </p:nvSpPr>
        <p:spPr>
          <a:xfrm>
            <a:off x="1835331" y="1384663"/>
            <a:ext cx="6680019" cy="1946365"/>
          </a:xfrm>
          <a:prstGeom prst="rect">
            <a:avLst/>
          </a:prstGeom>
          <a:noFill/>
          <a:ln>
            <a:noFill/>
          </a:ln>
        </p:spPr>
        <p:txBody>
          <a:bodyPr anchorCtr="0" anchor="ctr" bIns="34275" lIns="68575" spcFirstLastPara="1" rIns="68575" wrap="square" tIns="34275">
            <a:normAutofit/>
          </a:bodyPr>
          <a:lstStyle>
            <a:lvl1pPr lvl="0" algn="l">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0" name="Google Shape;70;p17"/>
          <p:cNvSpPr txBox="1"/>
          <p:nvPr>
            <p:ph idx="1" type="body"/>
          </p:nvPr>
        </p:nvSpPr>
        <p:spPr>
          <a:xfrm>
            <a:off x="1835331" y="3331027"/>
            <a:ext cx="6680019" cy="469447"/>
          </a:xfrm>
          <a:prstGeom prst="rect">
            <a:avLst/>
          </a:prstGeom>
          <a:noFill/>
          <a:ln>
            <a:noFill/>
          </a:ln>
        </p:spPr>
        <p:txBody>
          <a:bodyPr anchorCtr="0" anchor="t" bIns="34275" lIns="68575" spcFirstLastPara="1" rIns="68575" wrap="square" tIns="34275">
            <a:normAutofit/>
          </a:bodyPr>
          <a:lstStyle>
            <a:lvl1pPr indent="-228600" lvl="0" marL="457200" algn="l">
              <a:spcBef>
                <a:spcPts val="300"/>
              </a:spcBef>
              <a:spcAft>
                <a:spcPts val="0"/>
              </a:spcAft>
              <a:buClr>
                <a:schemeClr val="dk1"/>
              </a:buClr>
              <a:buSzPts val="1400"/>
              <a:buNone/>
              <a:defRPr>
                <a:solidFill>
                  <a:schemeClr val="dk1"/>
                </a:solidFill>
              </a:defRPr>
            </a:lvl1pPr>
            <a:lvl2pPr indent="-317500" lvl="1" marL="914400" algn="l">
              <a:spcBef>
                <a:spcPts val="300"/>
              </a:spcBef>
              <a:spcAft>
                <a:spcPts val="0"/>
              </a:spcAft>
              <a:buClr>
                <a:schemeClr val="dk1"/>
              </a:buClr>
              <a:buSzPts val="1400"/>
              <a:buChar char="–"/>
              <a:defRPr/>
            </a:lvl2pPr>
            <a:lvl3pPr indent="-317500" lvl="2" marL="1371600" algn="l">
              <a:spcBef>
                <a:spcPts val="300"/>
              </a:spcBef>
              <a:spcAft>
                <a:spcPts val="0"/>
              </a:spcAft>
              <a:buClr>
                <a:schemeClr val="dk1"/>
              </a:buClr>
              <a:buSzPts val="1400"/>
              <a:buChar char="•"/>
              <a:defRPr/>
            </a:lvl3pPr>
            <a:lvl4pPr indent="-317500" lvl="3" marL="1828800" algn="l">
              <a:spcBef>
                <a:spcPts val="300"/>
              </a:spcBef>
              <a:spcAft>
                <a:spcPts val="0"/>
              </a:spcAft>
              <a:buClr>
                <a:schemeClr val="dk1"/>
              </a:buClr>
              <a:buSzPts val="1400"/>
              <a:buChar char="–"/>
              <a:defRPr/>
            </a:lvl4pPr>
            <a:lvl5pPr indent="-317500" lvl="4" marL="2286000" algn="l">
              <a:spcBef>
                <a:spcPts val="300"/>
              </a:spcBef>
              <a:spcAft>
                <a:spcPts val="0"/>
              </a:spcAft>
              <a:buClr>
                <a:schemeClr val="dk1"/>
              </a:buClr>
              <a:buSzPts val="1400"/>
              <a:buChar char="»"/>
              <a:defRPr/>
            </a:lvl5pPr>
            <a:lvl6pPr indent="-317500" lvl="5" marL="2743200" algn="l">
              <a:spcBef>
                <a:spcPts val="300"/>
              </a:spcBef>
              <a:spcAft>
                <a:spcPts val="0"/>
              </a:spcAft>
              <a:buClr>
                <a:schemeClr val="dk1"/>
              </a:buClr>
              <a:buSzPts val="1400"/>
              <a:buChar char="•"/>
              <a:defRPr/>
            </a:lvl6pPr>
            <a:lvl7pPr indent="-317500" lvl="6" marL="3200400" algn="l">
              <a:spcBef>
                <a:spcPts val="300"/>
              </a:spcBef>
              <a:spcAft>
                <a:spcPts val="0"/>
              </a:spcAft>
              <a:buClr>
                <a:schemeClr val="dk1"/>
              </a:buClr>
              <a:buSzPts val="1400"/>
              <a:buChar char="•"/>
              <a:defRPr/>
            </a:lvl7pPr>
            <a:lvl8pPr indent="-317500" lvl="7" marL="3657600" algn="l">
              <a:spcBef>
                <a:spcPts val="300"/>
              </a:spcBef>
              <a:spcAft>
                <a:spcPts val="0"/>
              </a:spcAft>
              <a:buClr>
                <a:schemeClr val="dk1"/>
              </a:buClr>
              <a:buSzPts val="1400"/>
              <a:buChar char="•"/>
              <a:defRPr/>
            </a:lvl8pPr>
            <a:lvl9pPr indent="-317500" lvl="8" marL="4114800" algn="l">
              <a:spcBef>
                <a:spcPts val="300"/>
              </a:spcBef>
              <a:spcAft>
                <a:spcPts val="0"/>
              </a:spcAft>
              <a:buClr>
                <a:schemeClr val="dk1"/>
              </a:buClr>
              <a:buSzPts val="1400"/>
              <a:buChar char="•"/>
              <a:defRPr/>
            </a:lvl9pPr>
          </a:lstStyle>
          <a:p/>
        </p:txBody>
      </p:sp>
      <p:sp>
        <p:nvSpPr>
          <p:cNvPr id="71" name="Google Shape;71;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Kendeda">
  <p:cSld name="Title - Kendeda">
    <p:bg>
      <p:bgPr>
        <a:blipFill>
          <a:blip r:embed="rId2">
            <a:alphaModFix/>
          </a:blip>
          <a:stretch>
            <a:fillRect/>
          </a:stretch>
        </a:blipFill>
      </p:bgPr>
    </p:bg>
    <p:spTree>
      <p:nvGrpSpPr>
        <p:cNvPr id="72" name="Shape 72"/>
        <p:cNvGrpSpPr/>
        <p:nvPr/>
      </p:nvGrpSpPr>
      <p:grpSpPr>
        <a:xfrm>
          <a:off x="0" y="0"/>
          <a:ext cx="0" cy="0"/>
          <a:chOff x="0" y="0"/>
          <a:chExt cx="0" cy="0"/>
        </a:xfrm>
      </p:grpSpPr>
      <p:sp>
        <p:nvSpPr>
          <p:cNvPr id="73" name="Google Shape;73;p18"/>
          <p:cNvSpPr txBox="1"/>
          <p:nvPr>
            <p:ph type="title"/>
          </p:nvPr>
        </p:nvSpPr>
        <p:spPr>
          <a:xfrm>
            <a:off x="1835331" y="1384663"/>
            <a:ext cx="6680019" cy="1946365"/>
          </a:xfrm>
          <a:prstGeom prst="rect">
            <a:avLst/>
          </a:prstGeom>
          <a:noFill/>
          <a:ln>
            <a:noFill/>
          </a:ln>
        </p:spPr>
        <p:txBody>
          <a:bodyPr anchorCtr="0" anchor="ctr" bIns="34275" lIns="68575" spcFirstLastPara="1" rIns="68575" wrap="square" tIns="34275">
            <a:normAutofit/>
          </a:bodyPr>
          <a:lstStyle>
            <a:lvl1pPr lvl="0" algn="l">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4" name="Google Shape;74;p18"/>
          <p:cNvSpPr txBox="1"/>
          <p:nvPr>
            <p:ph idx="1" type="body"/>
          </p:nvPr>
        </p:nvSpPr>
        <p:spPr>
          <a:xfrm>
            <a:off x="1835331" y="3331027"/>
            <a:ext cx="6680019" cy="469447"/>
          </a:xfrm>
          <a:prstGeom prst="rect">
            <a:avLst/>
          </a:prstGeom>
          <a:noFill/>
          <a:ln>
            <a:noFill/>
          </a:ln>
        </p:spPr>
        <p:txBody>
          <a:bodyPr anchorCtr="0" anchor="t" bIns="34275" lIns="68575" spcFirstLastPara="1" rIns="68575" wrap="square" tIns="34275">
            <a:normAutofit/>
          </a:bodyPr>
          <a:lstStyle>
            <a:lvl1pPr indent="-228600" lvl="0" marL="457200" algn="l">
              <a:spcBef>
                <a:spcPts val="300"/>
              </a:spcBef>
              <a:spcAft>
                <a:spcPts val="0"/>
              </a:spcAft>
              <a:buClr>
                <a:schemeClr val="dk1"/>
              </a:buClr>
              <a:buSzPts val="1400"/>
              <a:buNone/>
              <a:defRPr>
                <a:solidFill>
                  <a:schemeClr val="dk1"/>
                </a:solidFill>
              </a:defRPr>
            </a:lvl1pPr>
            <a:lvl2pPr indent="-317500" lvl="1" marL="914400" algn="l">
              <a:spcBef>
                <a:spcPts val="300"/>
              </a:spcBef>
              <a:spcAft>
                <a:spcPts val="0"/>
              </a:spcAft>
              <a:buClr>
                <a:schemeClr val="dk1"/>
              </a:buClr>
              <a:buSzPts val="1400"/>
              <a:buChar char="–"/>
              <a:defRPr/>
            </a:lvl2pPr>
            <a:lvl3pPr indent="-317500" lvl="2" marL="1371600" algn="l">
              <a:spcBef>
                <a:spcPts val="300"/>
              </a:spcBef>
              <a:spcAft>
                <a:spcPts val="0"/>
              </a:spcAft>
              <a:buClr>
                <a:schemeClr val="dk1"/>
              </a:buClr>
              <a:buSzPts val="1400"/>
              <a:buChar char="•"/>
              <a:defRPr/>
            </a:lvl3pPr>
            <a:lvl4pPr indent="-317500" lvl="3" marL="1828800" algn="l">
              <a:spcBef>
                <a:spcPts val="300"/>
              </a:spcBef>
              <a:spcAft>
                <a:spcPts val="0"/>
              </a:spcAft>
              <a:buClr>
                <a:schemeClr val="dk1"/>
              </a:buClr>
              <a:buSzPts val="1400"/>
              <a:buChar char="–"/>
              <a:defRPr/>
            </a:lvl4pPr>
            <a:lvl5pPr indent="-317500" lvl="4" marL="2286000" algn="l">
              <a:spcBef>
                <a:spcPts val="300"/>
              </a:spcBef>
              <a:spcAft>
                <a:spcPts val="0"/>
              </a:spcAft>
              <a:buClr>
                <a:schemeClr val="dk1"/>
              </a:buClr>
              <a:buSzPts val="1400"/>
              <a:buChar char="»"/>
              <a:defRPr/>
            </a:lvl5pPr>
            <a:lvl6pPr indent="-317500" lvl="5" marL="2743200" algn="l">
              <a:spcBef>
                <a:spcPts val="300"/>
              </a:spcBef>
              <a:spcAft>
                <a:spcPts val="0"/>
              </a:spcAft>
              <a:buClr>
                <a:schemeClr val="dk1"/>
              </a:buClr>
              <a:buSzPts val="1400"/>
              <a:buChar char="•"/>
              <a:defRPr/>
            </a:lvl6pPr>
            <a:lvl7pPr indent="-317500" lvl="6" marL="3200400" algn="l">
              <a:spcBef>
                <a:spcPts val="300"/>
              </a:spcBef>
              <a:spcAft>
                <a:spcPts val="0"/>
              </a:spcAft>
              <a:buClr>
                <a:schemeClr val="dk1"/>
              </a:buClr>
              <a:buSzPts val="1400"/>
              <a:buChar char="•"/>
              <a:defRPr/>
            </a:lvl7pPr>
            <a:lvl8pPr indent="-317500" lvl="7" marL="3657600" algn="l">
              <a:spcBef>
                <a:spcPts val="300"/>
              </a:spcBef>
              <a:spcAft>
                <a:spcPts val="0"/>
              </a:spcAft>
              <a:buClr>
                <a:schemeClr val="dk1"/>
              </a:buClr>
              <a:buSzPts val="1400"/>
              <a:buChar char="•"/>
              <a:defRPr/>
            </a:lvl8pPr>
            <a:lvl9pPr indent="-317500" lvl="8" marL="4114800" algn="l">
              <a:spcBef>
                <a:spcPts val="300"/>
              </a:spcBef>
              <a:spcAft>
                <a:spcPts val="0"/>
              </a:spcAft>
              <a:buClr>
                <a:schemeClr val="dk1"/>
              </a:buClr>
              <a:buSzPts val="1400"/>
              <a:buChar char="•"/>
              <a:defRPr/>
            </a:lvl9pPr>
          </a:lstStyle>
          <a:p/>
        </p:txBody>
      </p:sp>
      <p:sp>
        <p:nvSpPr>
          <p:cNvPr id="75" name="Google Shape;75;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Wreck">
  <p:cSld name="TItle - Wreck">
    <p:bg>
      <p:bgPr>
        <a:blipFill>
          <a:blip r:embed="rId2">
            <a:alphaModFix/>
          </a:blip>
          <a:stretch>
            <a:fillRect/>
          </a:stretch>
        </a:blipFill>
      </p:bgPr>
    </p:bg>
    <p:spTree>
      <p:nvGrpSpPr>
        <p:cNvPr id="76" name="Shape 76"/>
        <p:cNvGrpSpPr/>
        <p:nvPr/>
      </p:nvGrpSpPr>
      <p:grpSpPr>
        <a:xfrm>
          <a:off x="0" y="0"/>
          <a:ext cx="0" cy="0"/>
          <a:chOff x="0" y="0"/>
          <a:chExt cx="0" cy="0"/>
        </a:xfrm>
      </p:grpSpPr>
      <p:sp>
        <p:nvSpPr>
          <p:cNvPr id="77" name="Google Shape;77;p19"/>
          <p:cNvSpPr txBox="1"/>
          <p:nvPr>
            <p:ph type="title"/>
          </p:nvPr>
        </p:nvSpPr>
        <p:spPr>
          <a:xfrm>
            <a:off x="1835331" y="1384663"/>
            <a:ext cx="6680019" cy="1946365"/>
          </a:xfrm>
          <a:prstGeom prst="rect">
            <a:avLst/>
          </a:prstGeom>
          <a:noFill/>
          <a:ln>
            <a:noFill/>
          </a:ln>
        </p:spPr>
        <p:txBody>
          <a:bodyPr anchorCtr="0" anchor="ctr" bIns="34275" lIns="68575" spcFirstLastPara="1" rIns="68575" wrap="square" tIns="34275">
            <a:normAutofit/>
          </a:bodyPr>
          <a:lstStyle>
            <a:lvl1pPr lvl="0" algn="l">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8" name="Google Shape;78;p19"/>
          <p:cNvSpPr txBox="1"/>
          <p:nvPr>
            <p:ph idx="1" type="body"/>
          </p:nvPr>
        </p:nvSpPr>
        <p:spPr>
          <a:xfrm>
            <a:off x="1835331" y="3331027"/>
            <a:ext cx="6680019" cy="469447"/>
          </a:xfrm>
          <a:prstGeom prst="rect">
            <a:avLst/>
          </a:prstGeom>
          <a:noFill/>
          <a:ln>
            <a:noFill/>
          </a:ln>
        </p:spPr>
        <p:txBody>
          <a:bodyPr anchorCtr="0" anchor="t" bIns="34275" lIns="68575" spcFirstLastPara="1" rIns="68575" wrap="square" tIns="34275">
            <a:normAutofit/>
          </a:bodyPr>
          <a:lstStyle>
            <a:lvl1pPr indent="-228600" lvl="0" marL="457200" algn="l">
              <a:spcBef>
                <a:spcPts val="300"/>
              </a:spcBef>
              <a:spcAft>
                <a:spcPts val="0"/>
              </a:spcAft>
              <a:buClr>
                <a:schemeClr val="dk1"/>
              </a:buClr>
              <a:buSzPts val="1400"/>
              <a:buNone/>
              <a:defRPr>
                <a:solidFill>
                  <a:schemeClr val="dk1"/>
                </a:solidFill>
              </a:defRPr>
            </a:lvl1pPr>
            <a:lvl2pPr indent="-317500" lvl="1" marL="914400" algn="l">
              <a:spcBef>
                <a:spcPts val="300"/>
              </a:spcBef>
              <a:spcAft>
                <a:spcPts val="0"/>
              </a:spcAft>
              <a:buClr>
                <a:schemeClr val="dk1"/>
              </a:buClr>
              <a:buSzPts val="1400"/>
              <a:buChar char="–"/>
              <a:defRPr/>
            </a:lvl2pPr>
            <a:lvl3pPr indent="-317500" lvl="2" marL="1371600" algn="l">
              <a:spcBef>
                <a:spcPts val="300"/>
              </a:spcBef>
              <a:spcAft>
                <a:spcPts val="0"/>
              </a:spcAft>
              <a:buClr>
                <a:schemeClr val="dk1"/>
              </a:buClr>
              <a:buSzPts val="1400"/>
              <a:buChar char="•"/>
              <a:defRPr/>
            </a:lvl3pPr>
            <a:lvl4pPr indent="-317500" lvl="3" marL="1828800" algn="l">
              <a:spcBef>
                <a:spcPts val="300"/>
              </a:spcBef>
              <a:spcAft>
                <a:spcPts val="0"/>
              </a:spcAft>
              <a:buClr>
                <a:schemeClr val="dk1"/>
              </a:buClr>
              <a:buSzPts val="1400"/>
              <a:buChar char="–"/>
              <a:defRPr/>
            </a:lvl4pPr>
            <a:lvl5pPr indent="-317500" lvl="4" marL="2286000" algn="l">
              <a:spcBef>
                <a:spcPts val="300"/>
              </a:spcBef>
              <a:spcAft>
                <a:spcPts val="0"/>
              </a:spcAft>
              <a:buClr>
                <a:schemeClr val="dk1"/>
              </a:buClr>
              <a:buSzPts val="1400"/>
              <a:buChar char="»"/>
              <a:defRPr/>
            </a:lvl5pPr>
            <a:lvl6pPr indent="-317500" lvl="5" marL="2743200" algn="l">
              <a:spcBef>
                <a:spcPts val="300"/>
              </a:spcBef>
              <a:spcAft>
                <a:spcPts val="0"/>
              </a:spcAft>
              <a:buClr>
                <a:schemeClr val="dk1"/>
              </a:buClr>
              <a:buSzPts val="1400"/>
              <a:buChar char="•"/>
              <a:defRPr/>
            </a:lvl6pPr>
            <a:lvl7pPr indent="-317500" lvl="6" marL="3200400" algn="l">
              <a:spcBef>
                <a:spcPts val="300"/>
              </a:spcBef>
              <a:spcAft>
                <a:spcPts val="0"/>
              </a:spcAft>
              <a:buClr>
                <a:schemeClr val="dk1"/>
              </a:buClr>
              <a:buSzPts val="1400"/>
              <a:buChar char="•"/>
              <a:defRPr/>
            </a:lvl7pPr>
            <a:lvl8pPr indent="-317500" lvl="7" marL="3657600" algn="l">
              <a:spcBef>
                <a:spcPts val="300"/>
              </a:spcBef>
              <a:spcAft>
                <a:spcPts val="0"/>
              </a:spcAft>
              <a:buClr>
                <a:schemeClr val="dk1"/>
              </a:buClr>
              <a:buSzPts val="1400"/>
              <a:buChar char="•"/>
              <a:defRPr/>
            </a:lvl8pPr>
            <a:lvl9pPr indent="-317500" lvl="8" marL="4114800" algn="l">
              <a:spcBef>
                <a:spcPts val="300"/>
              </a:spcBef>
              <a:spcAft>
                <a:spcPts val="0"/>
              </a:spcAft>
              <a:buClr>
                <a:schemeClr val="dk1"/>
              </a:buClr>
              <a:buSzPts val="1400"/>
              <a:buChar char="•"/>
              <a:defRPr/>
            </a:lvl9pPr>
          </a:lstStyle>
          <a:p/>
        </p:txBody>
      </p:sp>
      <p:sp>
        <p:nvSpPr>
          <p:cNvPr id="79" name="Google Shape;79;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85" name="Shape 85"/>
        <p:cNvGrpSpPr/>
        <p:nvPr/>
      </p:nvGrpSpPr>
      <p:grpSpPr>
        <a:xfrm>
          <a:off x="0" y="0"/>
          <a:ext cx="0" cy="0"/>
          <a:chOff x="0" y="0"/>
          <a:chExt cx="0" cy="0"/>
        </a:xfrm>
      </p:grpSpPr>
      <p:sp>
        <p:nvSpPr>
          <p:cNvPr id="86" name="Google Shape;86;p21"/>
          <p:cNvSpPr txBox="1"/>
          <p:nvPr>
            <p:ph idx="1" type="body"/>
          </p:nvPr>
        </p:nvSpPr>
        <p:spPr>
          <a:xfrm>
            <a:off x="285750" y="911614"/>
            <a:ext cx="8572499" cy="3169237"/>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003057"/>
              </a:buClr>
              <a:buSzPts val="1400"/>
              <a:buChar char="•"/>
              <a:defRPr/>
            </a:lvl1pPr>
            <a:lvl2pPr indent="-317500" lvl="1" marL="914400" algn="l">
              <a:lnSpc>
                <a:spcPct val="90000"/>
              </a:lnSpc>
              <a:spcBef>
                <a:spcPts val="400"/>
              </a:spcBef>
              <a:spcAft>
                <a:spcPts val="0"/>
              </a:spcAft>
              <a:buClr>
                <a:srgbClr val="003057"/>
              </a:buClr>
              <a:buSzPts val="1400"/>
              <a:buChar char="•"/>
              <a:defRPr/>
            </a:lvl2pPr>
            <a:lvl3pPr indent="-317500" lvl="2" marL="1371600" algn="l">
              <a:lnSpc>
                <a:spcPct val="90000"/>
              </a:lnSpc>
              <a:spcBef>
                <a:spcPts val="400"/>
              </a:spcBef>
              <a:spcAft>
                <a:spcPts val="0"/>
              </a:spcAft>
              <a:buClr>
                <a:srgbClr val="003057"/>
              </a:buClr>
              <a:buSzPts val="1400"/>
              <a:buChar char="•"/>
              <a:defRPr/>
            </a:lvl3pPr>
            <a:lvl4pPr indent="-317500" lvl="3" marL="1828800" algn="l">
              <a:lnSpc>
                <a:spcPct val="90000"/>
              </a:lnSpc>
              <a:spcBef>
                <a:spcPts val="400"/>
              </a:spcBef>
              <a:spcAft>
                <a:spcPts val="0"/>
              </a:spcAft>
              <a:buClr>
                <a:srgbClr val="003057"/>
              </a:buClr>
              <a:buSzPts val="1400"/>
              <a:buChar char="•"/>
              <a:defRPr/>
            </a:lvl4pPr>
            <a:lvl5pPr indent="-317500" lvl="4" marL="2286000" algn="l">
              <a:lnSpc>
                <a:spcPct val="90000"/>
              </a:lnSpc>
              <a:spcBef>
                <a:spcPts val="400"/>
              </a:spcBef>
              <a:spcAft>
                <a:spcPts val="0"/>
              </a:spcAft>
              <a:buClr>
                <a:srgbClr val="003057"/>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7" name="Google Shape;87;p21"/>
          <p:cNvSpPr txBox="1"/>
          <p:nvPr>
            <p:ph idx="10" type="dt"/>
          </p:nvPr>
        </p:nvSpPr>
        <p:spPr>
          <a:xfrm>
            <a:off x="1056247" y="4636905"/>
            <a:ext cx="1159991"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8" name="Google Shape;88;p21"/>
          <p:cNvSpPr txBox="1"/>
          <p:nvPr>
            <p:ph idx="12" type="sldNum"/>
          </p:nvPr>
        </p:nvSpPr>
        <p:spPr>
          <a:xfrm>
            <a:off x="285750" y="4636905"/>
            <a:ext cx="687433" cy="273844"/>
          </a:xfrm>
          <a:prstGeom prst="rect">
            <a:avLst/>
          </a:prstGeom>
          <a:noFill/>
          <a:ln>
            <a:noFill/>
          </a:ln>
        </p:spPr>
        <p:txBody>
          <a:bodyPr anchorCtr="0" anchor="ctr" bIns="34275" lIns="68575" spcFirstLastPara="1" rIns="68575" wrap="square" tIns="3427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zh-CN"/>
              <a:t>‹#›</a:t>
            </a:fld>
            <a:endParaRPr/>
          </a:p>
        </p:txBody>
      </p:sp>
      <p:sp>
        <p:nvSpPr>
          <p:cNvPr id="89" name="Google Shape;89;p21"/>
          <p:cNvSpPr txBox="1"/>
          <p:nvPr>
            <p:ph type="title"/>
          </p:nvPr>
        </p:nvSpPr>
        <p:spPr>
          <a:xfrm>
            <a:off x="285750" y="150541"/>
            <a:ext cx="8572500" cy="761071"/>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A7934B"/>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0" name="Shape 90"/>
        <p:cNvGrpSpPr/>
        <p:nvPr/>
      </p:nvGrpSpPr>
      <p:grpSpPr>
        <a:xfrm>
          <a:off x="0" y="0"/>
          <a:ext cx="0" cy="0"/>
          <a:chOff x="0" y="0"/>
          <a:chExt cx="0" cy="0"/>
        </a:xfrm>
      </p:grpSpPr>
      <p:sp>
        <p:nvSpPr>
          <p:cNvPr id="91" name="Google Shape;91;p22"/>
          <p:cNvSpPr txBox="1"/>
          <p:nvPr>
            <p:ph type="title"/>
          </p:nvPr>
        </p:nvSpPr>
        <p:spPr>
          <a:xfrm>
            <a:off x="285751" y="342900"/>
            <a:ext cx="2949575"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A7934B"/>
              </a:buClr>
              <a:buSzPts val="2400"/>
              <a:buFont typeface="Roboto"/>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2" name="Google Shape;92;p22"/>
          <p:cNvSpPr txBox="1"/>
          <p:nvPr>
            <p:ph idx="1" type="body"/>
          </p:nvPr>
        </p:nvSpPr>
        <p:spPr>
          <a:xfrm>
            <a:off x="3481753" y="342901"/>
            <a:ext cx="5376497" cy="4052888"/>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rgbClr val="003057"/>
              </a:buClr>
              <a:buSzPts val="2400"/>
              <a:buChar char="•"/>
              <a:defRPr sz="2400"/>
            </a:lvl1pPr>
            <a:lvl2pPr indent="-361950" lvl="1" marL="914400" algn="l">
              <a:lnSpc>
                <a:spcPct val="90000"/>
              </a:lnSpc>
              <a:spcBef>
                <a:spcPts val="400"/>
              </a:spcBef>
              <a:spcAft>
                <a:spcPts val="0"/>
              </a:spcAft>
              <a:buClr>
                <a:srgbClr val="003057"/>
              </a:buClr>
              <a:buSzPts val="2100"/>
              <a:buChar char="•"/>
              <a:defRPr sz="2100"/>
            </a:lvl2pPr>
            <a:lvl3pPr indent="-342900" lvl="2" marL="1371600" algn="l">
              <a:lnSpc>
                <a:spcPct val="90000"/>
              </a:lnSpc>
              <a:spcBef>
                <a:spcPts val="400"/>
              </a:spcBef>
              <a:spcAft>
                <a:spcPts val="0"/>
              </a:spcAft>
              <a:buClr>
                <a:srgbClr val="003057"/>
              </a:buClr>
              <a:buSzPts val="1800"/>
              <a:buChar char="•"/>
              <a:defRPr sz="1800"/>
            </a:lvl3pPr>
            <a:lvl4pPr indent="-323850" lvl="3" marL="1828800" algn="l">
              <a:lnSpc>
                <a:spcPct val="90000"/>
              </a:lnSpc>
              <a:spcBef>
                <a:spcPts val="400"/>
              </a:spcBef>
              <a:spcAft>
                <a:spcPts val="0"/>
              </a:spcAft>
              <a:buClr>
                <a:srgbClr val="003057"/>
              </a:buClr>
              <a:buSzPts val="1500"/>
              <a:buChar char="•"/>
              <a:defRPr sz="1500"/>
            </a:lvl4pPr>
            <a:lvl5pPr indent="-323850" lvl="4" marL="2286000" algn="l">
              <a:lnSpc>
                <a:spcPct val="90000"/>
              </a:lnSpc>
              <a:spcBef>
                <a:spcPts val="400"/>
              </a:spcBef>
              <a:spcAft>
                <a:spcPts val="0"/>
              </a:spcAft>
              <a:buClr>
                <a:srgbClr val="003057"/>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93" name="Google Shape;93;p22"/>
          <p:cNvSpPr txBox="1"/>
          <p:nvPr>
            <p:ph idx="2" type="body"/>
          </p:nvPr>
        </p:nvSpPr>
        <p:spPr>
          <a:xfrm>
            <a:off x="285751" y="1706137"/>
            <a:ext cx="2949575" cy="2695604"/>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003057"/>
              </a:buClr>
              <a:buSzPts val="1200"/>
              <a:buNone/>
              <a:defRPr sz="1200"/>
            </a:lvl1pPr>
            <a:lvl2pPr indent="-228600" lvl="1" marL="914400" algn="l">
              <a:lnSpc>
                <a:spcPct val="90000"/>
              </a:lnSpc>
              <a:spcBef>
                <a:spcPts val="400"/>
              </a:spcBef>
              <a:spcAft>
                <a:spcPts val="0"/>
              </a:spcAft>
              <a:buClr>
                <a:srgbClr val="003057"/>
              </a:buClr>
              <a:buSzPts val="1100"/>
              <a:buNone/>
              <a:defRPr sz="1100"/>
            </a:lvl2pPr>
            <a:lvl3pPr indent="-228600" lvl="2" marL="1371600" algn="l">
              <a:lnSpc>
                <a:spcPct val="90000"/>
              </a:lnSpc>
              <a:spcBef>
                <a:spcPts val="400"/>
              </a:spcBef>
              <a:spcAft>
                <a:spcPts val="0"/>
              </a:spcAft>
              <a:buClr>
                <a:srgbClr val="003057"/>
              </a:buClr>
              <a:buSzPts val="900"/>
              <a:buNone/>
              <a:defRPr sz="900"/>
            </a:lvl3pPr>
            <a:lvl4pPr indent="-228600" lvl="3" marL="1828800" algn="l">
              <a:lnSpc>
                <a:spcPct val="90000"/>
              </a:lnSpc>
              <a:spcBef>
                <a:spcPts val="400"/>
              </a:spcBef>
              <a:spcAft>
                <a:spcPts val="0"/>
              </a:spcAft>
              <a:buClr>
                <a:srgbClr val="003057"/>
              </a:buClr>
              <a:buSzPts val="800"/>
              <a:buNone/>
              <a:defRPr sz="800"/>
            </a:lvl4pPr>
            <a:lvl5pPr indent="-228600" lvl="4" marL="2286000" algn="l">
              <a:lnSpc>
                <a:spcPct val="90000"/>
              </a:lnSpc>
              <a:spcBef>
                <a:spcPts val="400"/>
              </a:spcBef>
              <a:spcAft>
                <a:spcPts val="0"/>
              </a:spcAft>
              <a:buClr>
                <a:srgbClr val="003057"/>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94" name="Google Shape;94;p22"/>
          <p:cNvSpPr txBox="1"/>
          <p:nvPr>
            <p:ph idx="10" type="dt"/>
          </p:nvPr>
        </p:nvSpPr>
        <p:spPr>
          <a:xfrm>
            <a:off x="1056247" y="4636905"/>
            <a:ext cx="1159991"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5" name="Google Shape;95;p22"/>
          <p:cNvSpPr txBox="1"/>
          <p:nvPr>
            <p:ph idx="12" type="sldNum"/>
          </p:nvPr>
        </p:nvSpPr>
        <p:spPr>
          <a:xfrm>
            <a:off x="285750" y="4636905"/>
            <a:ext cx="687433" cy="273844"/>
          </a:xfrm>
          <a:prstGeom prst="rect">
            <a:avLst/>
          </a:prstGeom>
          <a:noFill/>
          <a:ln>
            <a:noFill/>
          </a:ln>
        </p:spPr>
        <p:txBody>
          <a:bodyPr anchorCtr="0" anchor="ctr" bIns="34275" lIns="68575" spcFirstLastPara="1" rIns="68575" wrap="square" tIns="3427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6" name="Shape 96"/>
        <p:cNvGrpSpPr/>
        <p:nvPr/>
      </p:nvGrpSpPr>
      <p:grpSpPr>
        <a:xfrm>
          <a:off x="0" y="0"/>
          <a:ext cx="0" cy="0"/>
          <a:chOff x="0" y="0"/>
          <a:chExt cx="0" cy="0"/>
        </a:xfrm>
      </p:grpSpPr>
      <p:sp>
        <p:nvSpPr>
          <p:cNvPr id="97" name="Google Shape;97;p23"/>
          <p:cNvSpPr txBox="1"/>
          <p:nvPr>
            <p:ph idx="10" type="dt"/>
          </p:nvPr>
        </p:nvSpPr>
        <p:spPr>
          <a:xfrm>
            <a:off x="1056247" y="4636905"/>
            <a:ext cx="1159991"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3"/>
          <p:cNvSpPr txBox="1"/>
          <p:nvPr>
            <p:ph idx="12" type="sldNum"/>
          </p:nvPr>
        </p:nvSpPr>
        <p:spPr>
          <a:xfrm>
            <a:off x="285750" y="4636905"/>
            <a:ext cx="687433" cy="273844"/>
          </a:xfrm>
          <a:prstGeom prst="rect">
            <a:avLst/>
          </a:prstGeom>
          <a:noFill/>
          <a:ln>
            <a:noFill/>
          </a:ln>
        </p:spPr>
        <p:txBody>
          <a:bodyPr anchorCtr="0" anchor="ctr" bIns="34275" lIns="68575" spcFirstLastPara="1" rIns="68575" wrap="square" tIns="3427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rts">
  <p:cSld name="Charts">
    <p:spTree>
      <p:nvGrpSpPr>
        <p:cNvPr id="99" name="Shape 99"/>
        <p:cNvGrpSpPr/>
        <p:nvPr/>
      </p:nvGrpSpPr>
      <p:grpSpPr>
        <a:xfrm>
          <a:off x="0" y="0"/>
          <a:ext cx="0" cy="0"/>
          <a:chOff x="0" y="0"/>
          <a:chExt cx="0" cy="0"/>
        </a:xfrm>
      </p:grpSpPr>
      <p:sp>
        <p:nvSpPr>
          <p:cNvPr id="100" name="Google Shape;100;p24"/>
          <p:cNvSpPr txBox="1"/>
          <p:nvPr>
            <p:ph type="title"/>
          </p:nvPr>
        </p:nvSpPr>
        <p:spPr>
          <a:xfrm>
            <a:off x="285750" y="150541"/>
            <a:ext cx="8572500" cy="761071"/>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A7934B"/>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1" name="Google Shape;101;p24"/>
          <p:cNvSpPr txBox="1"/>
          <p:nvPr>
            <p:ph idx="10" type="dt"/>
          </p:nvPr>
        </p:nvSpPr>
        <p:spPr>
          <a:xfrm>
            <a:off x="1056247" y="4636905"/>
            <a:ext cx="1159991"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2" name="Google Shape;102;p24"/>
          <p:cNvSpPr txBox="1"/>
          <p:nvPr>
            <p:ph idx="12" type="sldNum"/>
          </p:nvPr>
        </p:nvSpPr>
        <p:spPr>
          <a:xfrm>
            <a:off x="285750" y="4636905"/>
            <a:ext cx="687433" cy="273844"/>
          </a:xfrm>
          <a:prstGeom prst="rect">
            <a:avLst/>
          </a:prstGeom>
          <a:noFill/>
          <a:ln>
            <a:noFill/>
          </a:ln>
        </p:spPr>
        <p:txBody>
          <a:bodyPr anchorCtr="0" anchor="ctr" bIns="34275" lIns="68575" spcFirstLastPara="1" rIns="68575" wrap="square" tIns="3427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zh-CN"/>
              <a:t>‹#›</a:t>
            </a:fld>
            <a:endParaRPr/>
          </a:p>
        </p:txBody>
      </p:sp>
      <p:sp>
        <p:nvSpPr>
          <p:cNvPr id="103" name="Google Shape;103;p24"/>
          <p:cNvSpPr/>
          <p:nvPr>
            <p:ph idx="2" type="chart"/>
          </p:nvPr>
        </p:nvSpPr>
        <p:spPr>
          <a:xfrm>
            <a:off x="285750" y="1076325"/>
            <a:ext cx="5632847" cy="34290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rgbClr val="003057"/>
              </a:buClr>
              <a:buSzPts val="1800"/>
              <a:buFont typeface="Arial"/>
              <a:buChar char="•"/>
              <a:defRPr b="0" i="0" sz="1800" u="none" cap="none" strike="noStrike">
                <a:solidFill>
                  <a:srgbClr val="003057"/>
                </a:solidFill>
                <a:latin typeface="Roboto"/>
                <a:ea typeface="Roboto"/>
                <a:cs typeface="Roboto"/>
                <a:sym typeface="Roboto"/>
              </a:defRPr>
            </a:lvl1pPr>
            <a:lvl2pPr lvl="1" marR="0" rtl="0" algn="l">
              <a:lnSpc>
                <a:spcPct val="90000"/>
              </a:lnSpc>
              <a:spcBef>
                <a:spcPts val="400"/>
              </a:spcBef>
              <a:spcAft>
                <a:spcPts val="0"/>
              </a:spcAft>
              <a:buClr>
                <a:srgbClr val="003057"/>
              </a:buClr>
              <a:buSzPts val="1500"/>
              <a:buFont typeface="Arial"/>
              <a:buChar char="•"/>
              <a:defRPr b="0" i="0" sz="1500" u="none" cap="none" strike="noStrike">
                <a:solidFill>
                  <a:srgbClr val="003057"/>
                </a:solidFill>
                <a:latin typeface="Roboto"/>
                <a:ea typeface="Roboto"/>
                <a:cs typeface="Roboto"/>
                <a:sym typeface="Roboto"/>
              </a:defRPr>
            </a:lvl2pPr>
            <a:lvl3pPr lvl="2" marR="0" rtl="0" algn="l">
              <a:lnSpc>
                <a:spcPct val="90000"/>
              </a:lnSpc>
              <a:spcBef>
                <a:spcPts val="400"/>
              </a:spcBef>
              <a:spcAft>
                <a:spcPts val="0"/>
              </a:spcAft>
              <a:buClr>
                <a:srgbClr val="003057"/>
              </a:buClr>
              <a:buSzPts val="1400"/>
              <a:buFont typeface="Arial"/>
              <a:buChar char="•"/>
              <a:defRPr b="0" i="0" sz="1400" u="none" cap="none" strike="noStrike">
                <a:solidFill>
                  <a:srgbClr val="003057"/>
                </a:solidFill>
                <a:latin typeface="Roboto"/>
                <a:ea typeface="Roboto"/>
                <a:cs typeface="Roboto"/>
                <a:sym typeface="Roboto"/>
              </a:defRPr>
            </a:lvl3pPr>
            <a:lvl4pPr lvl="3" marR="0" rtl="0" algn="l">
              <a:lnSpc>
                <a:spcPct val="90000"/>
              </a:lnSpc>
              <a:spcBef>
                <a:spcPts val="400"/>
              </a:spcBef>
              <a:spcAft>
                <a:spcPts val="0"/>
              </a:spcAft>
              <a:buClr>
                <a:srgbClr val="003057"/>
              </a:buClr>
              <a:buSzPts val="1100"/>
              <a:buFont typeface="Arial"/>
              <a:buChar char="•"/>
              <a:defRPr b="0" i="0" sz="1100" u="none" cap="none" strike="noStrike">
                <a:solidFill>
                  <a:srgbClr val="003057"/>
                </a:solidFill>
                <a:latin typeface="Roboto"/>
                <a:ea typeface="Roboto"/>
                <a:cs typeface="Roboto"/>
                <a:sym typeface="Roboto"/>
              </a:defRPr>
            </a:lvl4pPr>
            <a:lvl5pPr lvl="4" marR="0" rtl="0" algn="l">
              <a:lnSpc>
                <a:spcPct val="90000"/>
              </a:lnSpc>
              <a:spcBef>
                <a:spcPts val="400"/>
              </a:spcBef>
              <a:spcAft>
                <a:spcPts val="0"/>
              </a:spcAft>
              <a:buClr>
                <a:srgbClr val="003057"/>
              </a:buClr>
              <a:buSzPts val="800"/>
              <a:buFont typeface="Arial"/>
              <a:buChar char="•"/>
              <a:defRPr b="0" i="0" sz="800" u="none" cap="none" strike="noStrike">
                <a:solidFill>
                  <a:srgbClr val="003057"/>
                </a:solidFill>
                <a:latin typeface="Roboto"/>
                <a:ea typeface="Roboto"/>
                <a:cs typeface="Roboto"/>
                <a:sym typeface="Roboto"/>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04" name="Google Shape;104;p24"/>
          <p:cNvSpPr txBox="1"/>
          <p:nvPr>
            <p:ph idx="1" type="body"/>
          </p:nvPr>
        </p:nvSpPr>
        <p:spPr>
          <a:xfrm>
            <a:off x="6087666" y="1076325"/>
            <a:ext cx="2770584" cy="2563416"/>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003057"/>
              </a:buClr>
              <a:buSzPts val="1400"/>
              <a:buChar char="•"/>
              <a:defRPr/>
            </a:lvl1pPr>
            <a:lvl2pPr indent="-317500" lvl="1" marL="914400" algn="l">
              <a:lnSpc>
                <a:spcPct val="90000"/>
              </a:lnSpc>
              <a:spcBef>
                <a:spcPts val="400"/>
              </a:spcBef>
              <a:spcAft>
                <a:spcPts val="0"/>
              </a:spcAft>
              <a:buClr>
                <a:srgbClr val="003057"/>
              </a:buClr>
              <a:buSzPts val="1400"/>
              <a:buChar char="•"/>
              <a:defRPr/>
            </a:lvl2pPr>
            <a:lvl3pPr indent="-317500" lvl="2" marL="1371600" algn="l">
              <a:lnSpc>
                <a:spcPct val="90000"/>
              </a:lnSpc>
              <a:spcBef>
                <a:spcPts val="400"/>
              </a:spcBef>
              <a:spcAft>
                <a:spcPts val="0"/>
              </a:spcAft>
              <a:buClr>
                <a:srgbClr val="003057"/>
              </a:buClr>
              <a:buSzPts val="1400"/>
              <a:buChar char="•"/>
              <a:defRPr/>
            </a:lvl3pPr>
            <a:lvl4pPr indent="-317500" lvl="3" marL="1828800" algn="l">
              <a:lnSpc>
                <a:spcPct val="90000"/>
              </a:lnSpc>
              <a:spcBef>
                <a:spcPts val="400"/>
              </a:spcBef>
              <a:spcAft>
                <a:spcPts val="0"/>
              </a:spcAft>
              <a:buClr>
                <a:srgbClr val="003057"/>
              </a:buClr>
              <a:buSzPts val="1400"/>
              <a:buChar char="•"/>
              <a:defRPr/>
            </a:lvl4pPr>
            <a:lvl5pPr indent="-317500" lvl="4" marL="2286000" algn="l">
              <a:lnSpc>
                <a:spcPct val="90000"/>
              </a:lnSpc>
              <a:spcBef>
                <a:spcPts val="400"/>
              </a:spcBef>
              <a:spcAft>
                <a:spcPts val="0"/>
              </a:spcAft>
              <a:buClr>
                <a:srgbClr val="003057"/>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05" name="Shape 105"/>
        <p:cNvGrpSpPr/>
        <p:nvPr/>
      </p:nvGrpSpPr>
      <p:grpSpPr>
        <a:xfrm>
          <a:off x="0" y="0"/>
          <a:ext cx="0" cy="0"/>
          <a:chOff x="0" y="0"/>
          <a:chExt cx="0" cy="0"/>
        </a:xfrm>
      </p:grpSpPr>
      <p:sp>
        <p:nvSpPr>
          <p:cNvPr id="106" name="Google Shape;106;p25"/>
          <p:cNvSpPr txBox="1"/>
          <p:nvPr>
            <p:ph idx="1" type="body"/>
          </p:nvPr>
        </p:nvSpPr>
        <p:spPr>
          <a:xfrm>
            <a:off x="285751" y="926335"/>
            <a:ext cx="4213225"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rgbClr val="003057"/>
              </a:buClr>
              <a:buSzPts val="1800"/>
              <a:buNone/>
              <a:defRPr b="1" sz="1800"/>
            </a:lvl1pPr>
            <a:lvl2pPr indent="-228600" lvl="1" marL="914400" algn="l">
              <a:lnSpc>
                <a:spcPct val="90000"/>
              </a:lnSpc>
              <a:spcBef>
                <a:spcPts val="400"/>
              </a:spcBef>
              <a:spcAft>
                <a:spcPts val="0"/>
              </a:spcAft>
              <a:buClr>
                <a:srgbClr val="003057"/>
              </a:buClr>
              <a:buSzPts val="1500"/>
              <a:buNone/>
              <a:defRPr b="1" sz="1500"/>
            </a:lvl2pPr>
            <a:lvl3pPr indent="-228600" lvl="2" marL="1371600" algn="l">
              <a:lnSpc>
                <a:spcPct val="90000"/>
              </a:lnSpc>
              <a:spcBef>
                <a:spcPts val="400"/>
              </a:spcBef>
              <a:spcAft>
                <a:spcPts val="0"/>
              </a:spcAft>
              <a:buClr>
                <a:srgbClr val="003057"/>
              </a:buClr>
              <a:buSzPts val="1400"/>
              <a:buNone/>
              <a:defRPr b="1" sz="1400"/>
            </a:lvl3pPr>
            <a:lvl4pPr indent="-228600" lvl="3" marL="1828800" algn="l">
              <a:lnSpc>
                <a:spcPct val="90000"/>
              </a:lnSpc>
              <a:spcBef>
                <a:spcPts val="400"/>
              </a:spcBef>
              <a:spcAft>
                <a:spcPts val="0"/>
              </a:spcAft>
              <a:buClr>
                <a:srgbClr val="003057"/>
              </a:buClr>
              <a:buSzPts val="1200"/>
              <a:buNone/>
              <a:defRPr b="1" sz="1200"/>
            </a:lvl4pPr>
            <a:lvl5pPr indent="-228600" lvl="4" marL="2286000" algn="l">
              <a:lnSpc>
                <a:spcPct val="90000"/>
              </a:lnSpc>
              <a:spcBef>
                <a:spcPts val="400"/>
              </a:spcBef>
              <a:spcAft>
                <a:spcPts val="0"/>
              </a:spcAft>
              <a:buClr>
                <a:srgbClr val="003057"/>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7" name="Google Shape;107;p25"/>
          <p:cNvSpPr txBox="1"/>
          <p:nvPr>
            <p:ph idx="2" type="body"/>
          </p:nvPr>
        </p:nvSpPr>
        <p:spPr>
          <a:xfrm>
            <a:off x="285751" y="1558994"/>
            <a:ext cx="4213225" cy="2521858"/>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003057"/>
              </a:buClr>
              <a:buSzPts val="1400"/>
              <a:buChar char="•"/>
              <a:defRPr/>
            </a:lvl1pPr>
            <a:lvl2pPr indent="-317500" lvl="1" marL="914400" algn="l">
              <a:lnSpc>
                <a:spcPct val="90000"/>
              </a:lnSpc>
              <a:spcBef>
                <a:spcPts val="400"/>
              </a:spcBef>
              <a:spcAft>
                <a:spcPts val="0"/>
              </a:spcAft>
              <a:buClr>
                <a:srgbClr val="003057"/>
              </a:buClr>
              <a:buSzPts val="1400"/>
              <a:buChar char="•"/>
              <a:defRPr/>
            </a:lvl2pPr>
            <a:lvl3pPr indent="-317500" lvl="2" marL="1371600" algn="l">
              <a:lnSpc>
                <a:spcPct val="90000"/>
              </a:lnSpc>
              <a:spcBef>
                <a:spcPts val="400"/>
              </a:spcBef>
              <a:spcAft>
                <a:spcPts val="0"/>
              </a:spcAft>
              <a:buClr>
                <a:srgbClr val="003057"/>
              </a:buClr>
              <a:buSzPts val="1400"/>
              <a:buChar char="•"/>
              <a:defRPr/>
            </a:lvl3pPr>
            <a:lvl4pPr indent="-317500" lvl="3" marL="1828800" algn="l">
              <a:lnSpc>
                <a:spcPct val="90000"/>
              </a:lnSpc>
              <a:spcBef>
                <a:spcPts val="400"/>
              </a:spcBef>
              <a:spcAft>
                <a:spcPts val="0"/>
              </a:spcAft>
              <a:buClr>
                <a:srgbClr val="003057"/>
              </a:buClr>
              <a:buSzPts val="1400"/>
              <a:buChar char="•"/>
              <a:defRPr/>
            </a:lvl4pPr>
            <a:lvl5pPr indent="-317500" lvl="4" marL="2286000" algn="l">
              <a:lnSpc>
                <a:spcPct val="90000"/>
              </a:lnSpc>
              <a:spcBef>
                <a:spcPts val="400"/>
              </a:spcBef>
              <a:spcAft>
                <a:spcPts val="0"/>
              </a:spcAft>
              <a:buClr>
                <a:srgbClr val="003057"/>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8" name="Google Shape;108;p25"/>
          <p:cNvSpPr txBox="1"/>
          <p:nvPr>
            <p:ph idx="3" type="body"/>
          </p:nvPr>
        </p:nvSpPr>
        <p:spPr>
          <a:xfrm>
            <a:off x="4629150" y="926335"/>
            <a:ext cx="422910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rgbClr val="003057"/>
              </a:buClr>
              <a:buSzPts val="1800"/>
              <a:buNone/>
              <a:defRPr b="1" sz="1800"/>
            </a:lvl1pPr>
            <a:lvl2pPr indent="-228600" lvl="1" marL="914400" algn="l">
              <a:lnSpc>
                <a:spcPct val="90000"/>
              </a:lnSpc>
              <a:spcBef>
                <a:spcPts val="400"/>
              </a:spcBef>
              <a:spcAft>
                <a:spcPts val="0"/>
              </a:spcAft>
              <a:buClr>
                <a:srgbClr val="003057"/>
              </a:buClr>
              <a:buSzPts val="1500"/>
              <a:buNone/>
              <a:defRPr b="1" sz="1500"/>
            </a:lvl2pPr>
            <a:lvl3pPr indent="-228600" lvl="2" marL="1371600" algn="l">
              <a:lnSpc>
                <a:spcPct val="90000"/>
              </a:lnSpc>
              <a:spcBef>
                <a:spcPts val="400"/>
              </a:spcBef>
              <a:spcAft>
                <a:spcPts val="0"/>
              </a:spcAft>
              <a:buClr>
                <a:srgbClr val="003057"/>
              </a:buClr>
              <a:buSzPts val="1400"/>
              <a:buNone/>
              <a:defRPr b="1" sz="1400"/>
            </a:lvl3pPr>
            <a:lvl4pPr indent="-228600" lvl="3" marL="1828800" algn="l">
              <a:lnSpc>
                <a:spcPct val="90000"/>
              </a:lnSpc>
              <a:spcBef>
                <a:spcPts val="400"/>
              </a:spcBef>
              <a:spcAft>
                <a:spcPts val="0"/>
              </a:spcAft>
              <a:buClr>
                <a:srgbClr val="003057"/>
              </a:buClr>
              <a:buSzPts val="1200"/>
              <a:buNone/>
              <a:defRPr b="1" sz="1200"/>
            </a:lvl4pPr>
            <a:lvl5pPr indent="-228600" lvl="4" marL="2286000" algn="l">
              <a:lnSpc>
                <a:spcPct val="90000"/>
              </a:lnSpc>
              <a:spcBef>
                <a:spcPts val="400"/>
              </a:spcBef>
              <a:spcAft>
                <a:spcPts val="0"/>
              </a:spcAft>
              <a:buClr>
                <a:srgbClr val="003057"/>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9" name="Google Shape;109;p25"/>
          <p:cNvSpPr txBox="1"/>
          <p:nvPr>
            <p:ph idx="4" type="body"/>
          </p:nvPr>
        </p:nvSpPr>
        <p:spPr>
          <a:xfrm>
            <a:off x="4629150" y="1558994"/>
            <a:ext cx="4229100" cy="2521858"/>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003057"/>
              </a:buClr>
              <a:buSzPts val="1400"/>
              <a:buChar char="•"/>
              <a:defRPr/>
            </a:lvl1pPr>
            <a:lvl2pPr indent="-317500" lvl="1" marL="914400" algn="l">
              <a:lnSpc>
                <a:spcPct val="90000"/>
              </a:lnSpc>
              <a:spcBef>
                <a:spcPts val="400"/>
              </a:spcBef>
              <a:spcAft>
                <a:spcPts val="0"/>
              </a:spcAft>
              <a:buClr>
                <a:srgbClr val="003057"/>
              </a:buClr>
              <a:buSzPts val="1400"/>
              <a:buChar char="•"/>
              <a:defRPr/>
            </a:lvl2pPr>
            <a:lvl3pPr indent="-317500" lvl="2" marL="1371600" algn="l">
              <a:lnSpc>
                <a:spcPct val="90000"/>
              </a:lnSpc>
              <a:spcBef>
                <a:spcPts val="400"/>
              </a:spcBef>
              <a:spcAft>
                <a:spcPts val="0"/>
              </a:spcAft>
              <a:buClr>
                <a:srgbClr val="003057"/>
              </a:buClr>
              <a:buSzPts val="1400"/>
              <a:buChar char="•"/>
              <a:defRPr/>
            </a:lvl3pPr>
            <a:lvl4pPr indent="-317500" lvl="3" marL="1828800" algn="l">
              <a:lnSpc>
                <a:spcPct val="90000"/>
              </a:lnSpc>
              <a:spcBef>
                <a:spcPts val="400"/>
              </a:spcBef>
              <a:spcAft>
                <a:spcPts val="0"/>
              </a:spcAft>
              <a:buClr>
                <a:srgbClr val="003057"/>
              </a:buClr>
              <a:buSzPts val="1400"/>
              <a:buChar char="•"/>
              <a:defRPr/>
            </a:lvl4pPr>
            <a:lvl5pPr indent="-317500" lvl="4" marL="2286000" algn="l">
              <a:lnSpc>
                <a:spcPct val="90000"/>
              </a:lnSpc>
              <a:spcBef>
                <a:spcPts val="400"/>
              </a:spcBef>
              <a:spcAft>
                <a:spcPts val="0"/>
              </a:spcAft>
              <a:buClr>
                <a:srgbClr val="003057"/>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0" name="Google Shape;110;p25"/>
          <p:cNvSpPr txBox="1"/>
          <p:nvPr>
            <p:ph idx="10" type="dt"/>
          </p:nvPr>
        </p:nvSpPr>
        <p:spPr>
          <a:xfrm>
            <a:off x="1056247" y="4636905"/>
            <a:ext cx="1159991"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5"/>
          <p:cNvSpPr txBox="1"/>
          <p:nvPr>
            <p:ph idx="12" type="sldNum"/>
          </p:nvPr>
        </p:nvSpPr>
        <p:spPr>
          <a:xfrm>
            <a:off x="285750" y="4636905"/>
            <a:ext cx="687433" cy="273844"/>
          </a:xfrm>
          <a:prstGeom prst="rect">
            <a:avLst/>
          </a:prstGeom>
          <a:noFill/>
          <a:ln>
            <a:noFill/>
          </a:ln>
        </p:spPr>
        <p:txBody>
          <a:bodyPr anchorCtr="0" anchor="ctr" bIns="34275" lIns="68575" spcFirstLastPara="1" rIns="68575" wrap="square" tIns="3427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zh-CN"/>
              <a:t>‹#›</a:t>
            </a:fld>
            <a:endParaRPr/>
          </a:p>
        </p:txBody>
      </p:sp>
      <p:sp>
        <p:nvSpPr>
          <p:cNvPr id="112" name="Google Shape;112;p25"/>
          <p:cNvSpPr txBox="1"/>
          <p:nvPr>
            <p:ph type="title"/>
          </p:nvPr>
        </p:nvSpPr>
        <p:spPr>
          <a:xfrm>
            <a:off x="285750" y="150541"/>
            <a:ext cx="8572500" cy="761071"/>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A7934B"/>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3" name="Shape 113"/>
        <p:cNvGrpSpPr/>
        <p:nvPr/>
      </p:nvGrpSpPr>
      <p:grpSpPr>
        <a:xfrm>
          <a:off x="0" y="0"/>
          <a:ext cx="0" cy="0"/>
          <a:chOff x="0" y="0"/>
          <a:chExt cx="0" cy="0"/>
        </a:xfrm>
      </p:grpSpPr>
      <p:sp>
        <p:nvSpPr>
          <p:cNvPr id="114" name="Google Shape;114;p26"/>
          <p:cNvSpPr txBox="1"/>
          <p:nvPr>
            <p:ph type="title"/>
          </p:nvPr>
        </p:nvSpPr>
        <p:spPr>
          <a:xfrm>
            <a:off x="285750" y="150541"/>
            <a:ext cx="8572500" cy="761071"/>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A7934B"/>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5" name="Google Shape;115;p26"/>
          <p:cNvSpPr txBox="1"/>
          <p:nvPr>
            <p:ph idx="1" type="body"/>
          </p:nvPr>
        </p:nvSpPr>
        <p:spPr>
          <a:xfrm>
            <a:off x="284286" y="911612"/>
            <a:ext cx="4211515" cy="3169239"/>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003057"/>
              </a:buClr>
              <a:buSzPts val="1400"/>
              <a:buChar char="•"/>
              <a:defRPr/>
            </a:lvl1pPr>
            <a:lvl2pPr indent="-317500" lvl="1" marL="914400" algn="l">
              <a:lnSpc>
                <a:spcPct val="90000"/>
              </a:lnSpc>
              <a:spcBef>
                <a:spcPts val="400"/>
              </a:spcBef>
              <a:spcAft>
                <a:spcPts val="0"/>
              </a:spcAft>
              <a:buClr>
                <a:srgbClr val="003057"/>
              </a:buClr>
              <a:buSzPts val="1400"/>
              <a:buChar char="•"/>
              <a:defRPr/>
            </a:lvl2pPr>
            <a:lvl3pPr indent="-317500" lvl="2" marL="1371600" algn="l">
              <a:lnSpc>
                <a:spcPct val="90000"/>
              </a:lnSpc>
              <a:spcBef>
                <a:spcPts val="400"/>
              </a:spcBef>
              <a:spcAft>
                <a:spcPts val="0"/>
              </a:spcAft>
              <a:buClr>
                <a:srgbClr val="003057"/>
              </a:buClr>
              <a:buSzPts val="1400"/>
              <a:buChar char="•"/>
              <a:defRPr/>
            </a:lvl3pPr>
            <a:lvl4pPr indent="-317500" lvl="3" marL="1828800" algn="l">
              <a:lnSpc>
                <a:spcPct val="90000"/>
              </a:lnSpc>
              <a:spcBef>
                <a:spcPts val="400"/>
              </a:spcBef>
              <a:spcAft>
                <a:spcPts val="0"/>
              </a:spcAft>
              <a:buClr>
                <a:srgbClr val="003057"/>
              </a:buClr>
              <a:buSzPts val="1400"/>
              <a:buChar char="•"/>
              <a:defRPr/>
            </a:lvl4pPr>
            <a:lvl5pPr indent="-317500" lvl="4" marL="2286000" algn="l">
              <a:lnSpc>
                <a:spcPct val="90000"/>
              </a:lnSpc>
              <a:spcBef>
                <a:spcPts val="400"/>
              </a:spcBef>
              <a:spcAft>
                <a:spcPts val="0"/>
              </a:spcAft>
              <a:buClr>
                <a:srgbClr val="003057"/>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6" name="Google Shape;116;p26"/>
          <p:cNvSpPr txBox="1"/>
          <p:nvPr>
            <p:ph idx="2" type="body"/>
          </p:nvPr>
        </p:nvSpPr>
        <p:spPr>
          <a:xfrm>
            <a:off x="4648200" y="911612"/>
            <a:ext cx="4210050" cy="3169239"/>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rgbClr val="003057"/>
              </a:buClr>
              <a:buSzPts val="1400"/>
              <a:buChar char="•"/>
              <a:defRPr/>
            </a:lvl1pPr>
            <a:lvl2pPr indent="-317500" lvl="1" marL="914400" algn="l">
              <a:lnSpc>
                <a:spcPct val="90000"/>
              </a:lnSpc>
              <a:spcBef>
                <a:spcPts val="400"/>
              </a:spcBef>
              <a:spcAft>
                <a:spcPts val="0"/>
              </a:spcAft>
              <a:buClr>
                <a:srgbClr val="003057"/>
              </a:buClr>
              <a:buSzPts val="1400"/>
              <a:buChar char="•"/>
              <a:defRPr/>
            </a:lvl2pPr>
            <a:lvl3pPr indent="-317500" lvl="2" marL="1371600" algn="l">
              <a:lnSpc>
                <a:spcPct val="90000"/>
              </a:lnSpc>
              <a:spcBef>
                <a:spcPts val="400"/>
              </a:spcBef>
              <a:spcAft>
                <a:spcPts val="0"/>
              </a:spcAft>
              <a:buClr>
                <a:srgbClr val="003057"/>
              </a:buClr>
              <a:buSzPts val="1400"/>
              <a:buChar char="•"/>
              <a:defRPr/>
            </a:lvl3pPr>
            <a:lvl4pPr indent="-317500" lvl="3" marL="1828800" algn="l">
              <a:lnSpc>
                <a:spcPct val="90000"/>
              </a:lnSpc>
              <a:spcBef>
                <a:spcPts val="400"/>
              </a:spcBef>
              <a:spcAft>
                <a:spcPts val="0"/>
              </a:spcAft>
              <a:buClr>
                <a:srgbClr val="003057"/>
              </a:buClr>
              <a:buSzPts val="1400"/>
              <a:buChar char="•"/>
              <a:defRPr/>
            </a:lvl4pPr>
            <a:lvl5pPr indent="-317500" lvl="4" marL="2286000" algn="l">
              <a:lnSpc>
                <a:spcPct val="90000"/>
              </a:lnSpc>
              <a:spcBef>
                <a:spcPts val="400"/>
              </a:spcBef>
              <a:spcAft>
                <a:spcPts val="0"/>
              </a:spcAft>
              <a:buClr>
                <a:srgbClr val="003057"/>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7" name="Google Shape;117;p26"/>
          <p:cNvSpPr txBox="1"/>
          <p:nvPr>
            <p:ph idx="10" type="dt"/>
          </p:nvPr>
        </p:nvSpPr>
        <p:spPr>
          <a:xfrm>
            <a:off x="1056247" y="4636905"/>
            <a:ext cx="1159991"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8" name="Google Shape;118;p26"/>
          <p:cNvSpPr txBox="1"/>
          <p:nvPr>
            <p:ph idx="12" type="sldNum"/>
          </p:nvPr>
        </p:nvSpPr>
        <p:spPr>
          <a:xfrm>
            <a:off x="285750" y="4636905"/>
            <a:ext cx="687433" cy="273844"/>
          </a:xfrm>
          <a:prstGeom prst="rect">
            <a:avLst/>
          </a:prstGeom>
          <a:noFill/>
          <a:ln>
            <a:noFill/>
          </a:ln>
        </p:spPr>
        <p:txBody>
          <a:bodyPr anchorCtr="0" anchor="ctr" bIns="34275" lIns="68575" spcFirstLastPara="1" rIns="68575" wrap="square" tIns="3427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p:cSld name="Gallery">
    <p:spTree>
      <p:nvGrpSpPr>
        <p:cNvPr id="119" name="Shape 119"/>
        <p:cNvGrpSpPr/>
        <p:nvPr/>
      </p:nvGrpSpPr>
      <p:grpSpPr>
        <a:xfrm>
          <a:off x="0" y="0"/>
          <a:ext cx="0" cy="0"/>
          <a:chOff x="0" y="0"/>
          <a:chExt cx="0" cy="0"/>
        </a:xfrm>
      </p:grpSpPr>
      <p:sp>
        <p:nvSpPr>
          <p:cNvPr id="120" name="Google Shape;120;p27"/>
          <p:cNvSpPr txBox="1"/>
          <p:nvPr>
            <p:ph idx="10" type="dt"/>
          </p:nvPr>
        </p:nvSpPr>
        <p:spPr>
          <a:xfrm>
            <a:off x="1056247" y="4636905"/>
            <a:ext cx="1159991"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1" name="Google Shape;121;p27"/>
          <p:cNvSpPr txBox="1"/>
          <p:nvPr>
            <p:ph idx="12" type="sldNum"/>
          </p:nvPr>
        </p:nvSpPr>
        <p:spPr>
          <a:xfrm>
            <a:off x="285750" y="4636905"/>
            <a:ext cx="687433" cy="273844"/>
          </a:xfrm>
          <a:prstGeom prst="rect">
            <a:avLst/>
          </a:prstGeom>
          <a:noFill/>
          <a:ln>
            <a:noFill/>
          </a:ln>
        </p:spPr>
        <p:txBody>
          <a:bodyPr anchorCtr="0" anchor="ctr" bIns="34275" lIns="68575" spcFirstLastPara="1" rIns="68575" wrap="square" tIns="3427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zh-CN"/>
              <a:t>‹#›</a:t>
            </a:fld>
            <a:endParaRPr/>
          </a:p>
        </p:txBody>
      </p:sp>
      <p:sp>
        <p:nvSpPr>
          <p:cNvPr id="122" name="Google Shape;122;p27"/>
          <p:cNvSpPr txBox="1"/>
          <p:nvPr>
            <p:ph type="title"/>
          </p:nvPr>
        </p:nvSpPr>
        <p:spPr>
          <a:xfrm>
            <a:off x="285750" y="150541"/>
            <a:ext cx="8572500" cy="761071"/>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A7934B"/>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3" name="Google Shape;123;p27"/>
          <p:cNvSpPr/>
          <p:nvPr>
            <p:ph idx="2" type="pic"/>
          </p:nvPr>
        </p:nvSpPr>
        <p:spPr>
          <a:xfrm>
            <a:off x="285750" y="1069052"/>
            <a:ext cx="2305852" cy="1561391"/>
          </a:xfrm>
          <a:prstGeom prst="rect">
            <a:avLst/>
          </a:prstGeom>
          <a:noFill/>
          <a:ln>
            <a:noFill/>
          </a:ln>
        </p:spPr>
      </p:sp>
      <p:sp>
        <p:nvSpPr>
          <p:cNvPr id="124" name="Google Shape;124;p27"/>
          <p:cNvSpPr/>
          <p:nvPr>
            <p:ph idx="3" type="pic"/>
          </p:nvPr>
        </p:nvSpPr>
        <p:spPr>
          <a:xfrm>
            <a:off x="2828546" y="1069052"/>
            <a:ext cx="2305852" cy="1561391"/>
          </a:xfrm>
          <a:prstGeom prst="rect">
            <a:avLst/>
          </a:prstGeom>
          <a:noFill/>
          <a:ln>
            <a:noFill/>
          </a:ln>
        </p:spPr>
      </p:sp>
      <p:sp>
        <p:nvSpPr>
          <p:cNvPr id="125" name="Google Shape;125;p27"/>
          <p:cNvSpPr/>
          <p:nvPr>
            <p:ph idx="4" type="pic"/>
          </p:nvPr>
        </p:nvSpPr>
        <p:spPr>
          <a:xfrm>
            <a:off x="5383605" y="1069052"/>
            <a:ext cx="2305852" cy="1561391"/>
          </a:xfrm>
          <a:prstGeom prst="rect">
            <a:avLst/>
          </a:prstGeom>
          <a:noFill/>
          <a:ln>
            <a:noFill/>
          </a:ln>
        </p:spPr>
      </p:sp>
      <p:sp>
        <p:nvSpPr>
          <p:cNvPr id="126" name="Google Shape;126;p27"/>
          <p:cNvSpPr/>
          <p:nvPr>
            <p:ph idx="5" type="pic"/>
          </p:nvPr>
        </p:nvSpPr>
        <p:spPr>
          <a:xfrm>
            <a:off x="285750" y="2829069"/>
            <a:ext cx="2305852" cy="1561391"/>
          </a:xfrm>
          <a:prstGeom prst="rect">
            <a:avLst/>
          </a:prstGeom>
          <a:noFill/>
          <a:ln>
            <a:noFill/>
          </a:ln>
        </p:spPr>
      </p:sp>
      <p:sp>
        <p:nvSpPr>
          <p:cNvPr id="127" name="Google Shape;127;p27"/>
          <p:cNvSpPr/>
          <p:nvPr>
            <p:ph idx="6" type="pic"/>
          </p:nvPr>
        </p:nvSpPr>
        <p:spPr>
          <a:xfrm>
            <a:off x="2828546" y="2829069"/>
            <a:ext cx="2305852" cy="1561391"/>
          </a:xfrm>
          <a:prstGeom prst="rect">
            <a:avLst/>
          </a:prstGeom>
          <a:noFill/>
          <a:ln>
            <a:noFill/>
          </a:ln>
        </p:spPr>
      </p:sp>
      <p:sp>
        <p:nvSpPr>
          <p:cNvPr id="128" name="Google Shape;128;p27"/>
          <p:cNvSpPr/>
          <p:nvPr>
            <p:ph idx="7" type="pic"/>
          </p:nvPr>
        </p:nvSpPr>
        <p:spPr>
          <a:xfrm>
            <a:off x="5383605" y="2829069"/>
            <a:ext cx="2305852" cy="1561391"/>
          </a:xfrm>
          <a:prstGeom prst="rect">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9" name="Shape 129"/>
        <p:cNvGrpSpPr/>
        <p:nvPr/>
      </p:nvGrpSpPr>
      <p:grpSpPr>
        <a:xfrm>
          <a:off x="0" y="0"/>
          <a:ext cx="0" cy="0"/>
          <a:chOff x="0" y="0"/>
          <a:chExt cx="0" cy="0"/>
        </a:xfrm>
      </p:grpSpPr>
      <p:sp>
        <p:nvSpPr>
          <p:cNvPr id="130" name="Google Shape;130;p28"/>
          <p:cNvSpPr txBox="1"/>
          <p:nvPr>
            <p:ph type="title"/>
          </p:nvPr>
        </p:nvSpPr>
        <p:spPr>
          <a:xfrm>
            <a:off x="285751" y="342900"/>
            <a:ext cx="2949575"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A7934B"/>
              </a:buClr>
              <a:buSzPts val="2400"/>
              <a:buFont typeface="Roboto"/>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1" name="Google Shape;131;p28"/>
          <p:cNvSpPr/>
          <p:nvPr>
            <p:ph idx="2" type="pic"/>
          </p:nvPr>
        </p:nvSpPr>
        <p:spPr>
          <a:xfrm>
            <a:off x="3460652" y="342901"/>
            <a:ext cx="5397598" cy="3737950"/>
          </a:xfrm>
          <a:prstGeom prst="rect">
            <a:avLst/>
          </a:prstGeom>
          <a:noFill/>
          <a:ln>
            <a:noFill/>
          </a:ln>
        </p:spPr>
      </p:sp>
      <p:sp>
        <p:nvSpPr>
          <p:cNvPr id="132" name="Google Shape;132;p28"/>
          <p:cNvSpPr txBox="1"/>
          <p:nvPr>
            <p:ph idx="1" type="body"/>
          </p:nvPr>
        </p:nvSpPr>
        <p:spPr>
          <a:xfrm>
            <a:off x="285751" y="1706138"/>
            <a:ext cx="2949575" cy="2374715"/>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003057"/>
              </a:buClr>
              <a:buSzPts val="1200"/>
              <a:buNone/>
              <a:defRPr sz="1200"/>
            </a:lvl1pPr>
            <a:lvl2pPr indent="-228600" lvl="1" marL="914400" algn="l">
              <a:lnSpc>
                <a:spcPct val="90000"/>
              </a:lnSpc>
              <a:spcBef>
                <a:spcPts val="400"/>
              </a:spcBef>
              <a:spcAft>
                <a:spcPts val="0"/>
              </a:spcAft>
              <a:buClr>
                <a:srgbClr val="003057"/>
              </a:buClr>
              <a:buSzPts val="1100"/>
              <a:buNone/>
              <a:defRPr sz="1100"/>
            </a:lvl2pPr>
            <a:lvl3pPr indent="-228600" lvl="2" marL="1371600" algn="l">
              <a:lnSpc>
                <a:spcPct val="90000"/>
              </a:lnSpc>
              <a:spcBef>
                <a:spcPts val="400"/>
              </a:spcBef>
              <a:spcAft>
                <a:spcPts val="0"/>
              </a:spcAft>
              <a:buClr>
                <a:srgbClr val="003057"/>
              </a:buClr>
              <a:buSzPts val="900"/>
              <a:buNone/>
              <a:defRPr sz="900"/>
            </a:lvl3pPr>
            <a:lvl4pPr indent="-228600" lvl="3" marL="1828800" algn="l">
              <a:lnSpc>
                <a:spcPct val="90000"/>
              </a:lnSpc>
              <a:spcBef>
                <a:spcPts val="400"/>
              </a:spcBef>
              <a:spcAft>
                <a:spcPts val="0"/>
              </a:spcAft>
              <a:buClr>
                <a:srgbClr val="003057"/>
              </a:buClr>
              <a:buSzPts val="800"/>
              <a:buNone/>
              <a:defRPr sz="800"/>
            </a:lvl4pPr>
            <a:lvl5pPr indent="-228600" lvl="4" marL="2286000" algn="l">
              <a:lnSpc>
                <a:spcPct val="90000"/>
              </a:lnSpc>
              <a:spcBef>
                <a:spcPts val="400"/>
              </a:spcBef>
              <a:spcAft>
                <a:spcPts val="0"/>
              </a:spcAft>
              <a:buClr>
                <a:srgbClr val="003057"/>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33" name="Google Shape;133;p28"/>
          <p:cNvSpPr txBox="1"/>
          <p:nvPr>
            <p:ph idx="10" type="dt"/>
          </p:nvPr>
        </p:nvSpPr>
        <p:spPr>
          <a:xfrm>
            <a:off x="1056247" y="4636905"/>
            <a:ext cx="1159991"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4" name="Google Shape;134;p28"/>
          <p:cNvSpPr txBox="1"/>
          <p:nvPr>
            <p:ph idx="12" type="sldNum"/>
          </p:nvPr>
        </p:nvSpPr>
        <p:spPr>
          <a:xfrm>
            <a:off x="285750" y="4636905"/>
            <a:ext cx="687433" cy="273844"/>
          </a:xfrm>
          <a:prstGeom prst="rect">
            <a:avLst/>
          </a:prstGeom>
          <a:noFill/>
          <a:ln>
            <a:noFill/>
          </a:ln>
        </p:spPr>
        <p:txBody>
          <a:bodyPr anchorCtr="0" anchor="ctr" bIns="34275" lIns="68575" spcFirstLastPara="1" rIns="68575" wrap="square" tIns="34275">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10" Type="http://schemas.openxmlformats.org/officeDocument/2006/relationships/theme" Target="../theme/theme1.xml"/><Relationship Id="rId9" Type="http://schemas.openxmlformats.org/officeDocument/2006/relationships/slideLayout" Target="../slideLayouts/slideLayout25.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0" name="Shape 50"/>
        <p:cNvGrpSpPr/>
        <p:nvPr/>
      </p:nvGrpSpPr>
      <p:grpSpPr>
        <a:xfrm>
          <a:off x="0" y="0"/>
          <a:ext cx="0" cy="0"/>
          <a:chOff x="0" y="0"/>
          <a:chExt cx="0" cy="0"/>
        </a:xfrm>
      </p:grpSpPr>
      <p:sp>
        <p:nvSpPr>
          <p:cNvPr id="51" name="Google Shape;51;p13"/>
          <p:cNvSpPr txBox="1"/>
          <p:nvPr/>
        </p:nvSpPr>
        <p:spPr>
          <a:xfrm>
            <a:off x="1835331" y="1260565"/>
            <a:ext cx="6511834" cy="2070463"/>
          </a:xfrm>
          <a:prstGeom prst="rect">
            <a:avLst/>
          </a:prstGeom>
          <a:noFill/>
          <a:ln>
            <a:noFill/>
          </a:ln>
        </p:spPr>
        <p:txBody>
          <a:bodyPr anchorCtr="0" anchor="ctr" bIns="34275" lIns="68575" spcFirstLastPara="1" rIns="68575" wrap="square" tIns="34275">
            <a:normAutofit/>
          </a:bodyPr>
          <a:lstStyle/>
          <a:p>
            <a:pPr indent="0" lvl="0" marL="0" marR="0" rtl="0" algn="l">
              <a:lnSpc>
                <a:spcPct val="100000"/>
              </a:lnSpc>
              <a:spcBef>
                <a:spcPts val="0"/>
              </a:spcBef>
              <a:spcAft>
                <a:spcPts val="0"/>
              </a:spcAft>
              <a:buClr>
                <a:srgbClr val="003057"/>
              </a:buClr>
              <a:buSzPts val="4500"/>
              <a:buFont typeface="Roboto"/>
              <a:buNone/>
            </a:pPr>
            <a:r>
              <a:t/>
            </a:r>
            <a:endParaRPr b="1" i="0" sz="4500" u="none" cap="none" strike="noStrike">
              <a:solidFill>
                <a:srgbClr val="003057"/>
              </a:solidFill>
              <a:latin typeface="Roboto"/>
              <a:ea typeface="Roboto"/>
              <a:cs typeface="Roboto"/>
              <a:sym typeface="Roboto"/>
            </a:endParaRPr>
          </a:p>
        </p:txBody>
      </p:sp>
      <p:sp>
        <p:nvSpPr>
          <p:cNvPr id="52" name="Google Shape;52;p13"/>
          <p:cNvSpPr txBox="1"/>
          <p:nvPr>
            <p:ph type="title"/>
          </p:nvPr>
        </p:nvSpPr>
        <p:spPr>
          <a:xfrm>
            <a:off x="1835331" y="1384663"/>
            <a:ext cx="6680019" cy="1946365"/>
          </a:xfrm>
          <a:prstGeom prst="rect">
            <a:avLst/>
          </a:prstGeom>
          <a:noFill/>
          <a:ln>
            <a:noFill/>
          </a:ln>
        </p:spPr>
        <p:txBody>
          <a:bodyPr anchorCtr="0" anchor="ctr" bIns="34275" lIns="68575" spcFirstLastPara="1" rIns="68575" wrap="square" tIns="34275">
            <a:normAutofit/>
          </a:bodyPr>
          <a:lstStyle>
            <a:lvl1pPr lvl="0" marR="0" rtl="0" algn="l">
              <a:spcBef>
                <a:spcPts val="0"/>
              </a:spcBef>
              <a:spcAft>
                <a:spcPts val="0"/>
              </a:spcAft>
              <a:buClr>
                <a:schemeClr val="dk1"/>
              </a:buClr>
              <a:buSzPts val="4500"/>
              <a:buFont typeface="Roboto"/>
              <a:buNone/>
              <a:defRPr b="1" i="0" sz="4500" u="none" cap="none" strike="noStrike">
                <a:solidFill>
                  <a:schemeClr val="dk1"/>
                </a:solidFill>
                <a:latin typeface="Roboto"/>
                <a:ea typeface="Roboto"/>
                <a:cs typeface="Roboto"/>
                <a:sym typeface="Roboto"/>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3" name="Google Shape;53;p13"/>
          <p:cNvSpPr txBox="1"/>
          <p:nvPr>
            <p:ph idx="1" type="body"/>
          </p:nvPr>
        </p:nvSpPr>
        <p:spPr>
          <a:xfrm>
            <a:off x="1835331" y="3331027"/>
            <a:ext cx="6680019" cy="469447"/>
          </a:xfrm>
          <a:prstGeom prst="rect">
            <a:avLst/>
          </a:prstGeom>
          <a:noFill/>
          <a:ln>
            <a:noFill/>
          </a:ln>
        </p:spPr>
        <p:txBody>
          <a:bodyPr anchorCtr="0" anchor="t" bIns="34275" lIns="68575" spcFirstLastPara="1" rIns="68575" wrap="square" tIns="34275">
            <a:normAutofit/>
          </a:bodyPr>
          <a:lstStyle>
            <a:lvl1pPr indent="-228600" lvl="0" marL="457200" marR="0" rtl="0" algn="l">
              <a:spcBef>
                <a:spcPts val="300"/>
              </a:spcBef>
              <a:spcAft>
                <a:spcPts val="0"/>
              </a:spcAft>
              <a:buClr>
                <a:srgbClr val="B3A369"/>
              </a:buClr>
              <a:buSzPts val="1400"/>
              <a:buFont typeface="Arial"/>
              <a:buNone/>
              <a:defRPr b="0" i="0" sz="1400" u="none" cap="none" strike="noStrike">
                <a:solidFill>
                  <a:srgbClr val="B3A369"/>
                </a:solidFill>
                <a:latin typeface="Arial"/>
                <a:ea typeface="Arial"/>
                <a:cs typeface="Arial"/>
                <a:sym typeface="Arial"/>
              </a:defRPr>
            </a:lvl1pPr>
            <a:lvl2pPr indent="-330200" lvl="1" marL="914400" marR="0" rtl="0" algn="l">
              <a:spcBef>
                <a:spcPts val="30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2pPr>
            <a:lvl3pPr indent="-317500" lvl="2" marL="1371600" marR="0" rtl="0" algn="l">
              <a:spcBef>
                <a:spcPts val="3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3pPr>
            <a:lvl4pPr indent="-298450" lvl="3" marL="1828800" marR="0" rtl="0" algn="l">
              <a:spcBef>
                <a:spcPts val="20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4pPr>
            <a:lvl5pPr indent="-298450" lvl="4" marL="2286000" marR="0" rtl="0" algn="l">
              <a:spcBef>
                <a:spcPts val="20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5pPr>
            <a:lvl6pPr indent="-298450" lvl="5" marL="2743200" marR="0" rtl="0" algn="l">
              <a:spcBef>
                <a:spcPts val="20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6pPr>
            <a:lvl7pPr indent="-298450" lvl="6" marL="3200400" marR="0" rtl="0" algn="l">
              <a:spcBef>
                <a:spcPts val="20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7pPr>
            <a:lvl8pPr indent="-298450" lvl="7" marL="3657600" marR="0" rtl="0" algn="l">
              <a:spcBef>
                <a:spcPts val="20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8pPr>
            <a:lvl9pPr indent="-298450" lvl="8" marL="4114800" marR="0" rtl="0" algn="l">
              <a:spcBef>
                <a:spcPts val="20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9pPr>
          </a:lstStyle>
          <a:p/>
        </p:txBody>
      </p:sp>
      <p:sp>
        <p:nvSpPr>
          <p:cNvPr id="54" name="Google Shape;54;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rgbClr val="B3A369"/>
                </a:solidFill>
              </a:defRPr>
            </a:lvl1pPr>
            <a:lvl2pPr lvl="1" algn="r">
              <a:buNone/>
              <a:defRPr sz="1300">
                <a:solidFill>
                  <a:srgbClr val="B3A369"/>
                </a:solidFill>
              </a:defRPr>
            </a:lvl2pPr>
            <a:lvl3pPr lvl="2" algn="r">
              <a:buNone/>
              <a:defRPr sz="1300">
                <a:solidFill>
                  <a:srgbClr val="B3A369"/>
                </a:solidFill>
              </a:defRPr>
            </a:lvl3pPr>
            <a:lvl4pPr lvl="3" algn="r">
              <a:buNone/>
              <a:defRPr sz="1300">
                <a:solidFill>
                  <a:srgbClr val="B3A369"/>
                </a:solidFill>
              </a:defRPr>
            </a:lvl4pPr>
            <a:lvl5pPr lvl="4" algn="r">
              <a:buNone/>
              <a:defRPr sz="1300">
                <a:solidFill>
                  <a:srgbClr val="B3A369"/>
                </a:solidFill>
              </a:defRPr>
            </a:lvl5pPr>
            <a:lvl6pPr lvl="5" algn="r">
              <a:buNone/>
              <a:defRPr sz="1300">
                <a:solidFill>
                  <a:srgbClr val="B3A369"/>
                </a:solidFill>
              </a:defRPr>
            </a:lvl6pPr>
            <a:lvl7pPr lvl="6" algn="r">
              <a:buNone/>
              <a:defRPr sz="1300">
                <a:solidFill>
                  <a:srgbClr val="B3A369"/>
                </a:solidFill>
              </a:defRPr>
            </a:lvl7pPr>
            <a:lvl8pPr lvl="7" algn="r">
              <a:buNone/>
              <a:defRPr sz="1300">
                <a:solidFill>
                  <a:srgbClr val="B3A369"/>
                </a:solidFill>
              </a:defRPr>
            </a:lvl8pPr>
            <a:lvl9pPr lvl="8" algn="r">
              <a:buNone/>
              <a:defRPr sz="1300">
                <a:solidFill>
                  <a:srgbClr val="B3A369"/>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285750" y="150541"/>
            <a:ext cx="8572500" cy="761071"/>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rgbClr val="A7934B"/>
              </a:buClr>
              <a:buSzPts val="2700"/>
              <a:buFont typeface="Roboto"/>
              <a:buNone/>
              <a:defRPr b="1" i="0" sz="2700" u="none" cap="none" strike="noStrike">
                <a:solidFill>
                  <a:srgbClr val="A7934B"/>
                </a:solidFill>
                <a:latin typeface="Roboto"/>
                <a:ea typeface="Roboto"/>
                <a:cs typeface="Roboto"/>
                <a:sym typeface="Roboto"/>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82" name="Google Shape;82;p20"/>
          <p:cNvSpPr txBox="1"/>
          <p:nvPr>
            <p:ph idx="1" type="body"/>
          </p:nvPr>
        </p:nvSpPr>
        <p:spPr>
          <a:xfrm>
            <a:off x="285750" y="911614"/>
            <a:ext cx="8572499" cy="3169237"/>
          </a:xfrm>
          <a:prstGeom prst="rect">
            <a:avLst/>
          </a:prstGeom>
          <a:noFill/>
          <a:ln>
            <a:noFill/>
          </a:ln>
        </p:spPr>
        <p:txBody>
          <a:bodyPr anchorCtr="0" anchor="t" bIns="34275" lIns="68575" spcFirstLastPara="1" rIns="68575" wrap="square" tIns="34275">
            <a:normAutofit/>
          </a:bodyPr>
          <a:lstStyle>
            <a:lvl1pPr indent="-342900" lvl="0" marL="457200" marR="0" rtl="0" algn="l">
              <a:lnSpc>
                <a:spcPct val="90000"/>
              </a:lnSpc>
              <a:spcBef>
                <a:spcPts val="800"/>
              </a:spcBef>
              <a:spcAft>
                <a:spcPts val="0"/>
              </a:spcAft>
              <a:buClr>
                <a:srgbClr val="003057"/>
              </a:buClr>
              <a:buSzPts val="1800"/>
              <a:buFont typeface="Arial"/>
              <a:buChar char="•"/>
              <a:defRPr b="0" i="0" sz="1800" u="none" cap="none" strike="noStrike">
                <a:solidFill>
                  <a:srgbClr val="003057"/>
                </a:solidFill>
                <a:latin typeface="Roboto"/>
                <a:ea typeface="Roboto"/>
                <a:cs typeface="Roboto"/>
                <a:sym typeface="Roboto"/>
              </a:defRPr>
            </a:lvl1pPr>
            <a:lvl2pPr indent="-323850" lvl="1" marL="914400" marR="0" rtl="0" algn="l">
              <a:lnSpc>
                <a:spcPct val="90000"/>
              </a:lnSpc>
              <a:spcBef>
                <a:spcPts val="400"/>
              </a:spcBef>
              <a:spcAft>
                <a:spcPts val="0"/>
              </a:spcAft>
              <a:buClr>
                <a:srgbClr val="003057"/>
              </a:buClr>
              <a:buSzPts val="1500"/>
              <a:buFont typeface="Arial"/>
              <a:buChar char="•"/>
              <a:defRPr b="0" i="0" sz="1500" u="none" cap="none" strike="noStrike">
                <a:solidFill>
                  <a:srgbClr val="003057"/>
                </a:solidFill>
                <a:latin typeface="Roboto"/>
                <a:ea typeface="Roboto"/>
                <a:cs typeface="Roboto"/>
                <a:sym typeface="Roboto"/>
              </a:defRPr>
            </a:lvl2pPr>
            <a:lvl3pPr indent="-317500" lvl="2" marL="1371600" marR="0" rtl="0" algn="l">
              <a:lnSpc>
                <a:spcPct val="90000"/>
              </a:lnSpc>
              <a:spcBef>
                <a:spcPts val="400"/>
              </a:spcBef>
              <a:spcAft>
                <a:spcPts val="0"/>
              </a:spcAft>
              <a:buClr>
                <a:srgbClr val="003057"/>
              </a:buClr>
              <a:buSzPts val="1400"/>
              <a:buFont typeface="Arial"/>
              <a:buChar char="•"/>
              <a:defRPr b="0" i="0" sz="1400" u="none" cap="none" strike="noStrike">
                <a:solidFill>
                  <a:srgbClr val="003057"/>
                </a:solidFill>
                <a:latin typeface="Roboto"/>
                <a:ea typeface="Roboto"/>
                <a:cs typeface="Roboto"/>
                <a:sym typeface="Roboto"/>
              </a:defRPr>
            </a:lvl3pPr>
            <a:lvl4pPr indent="-298450" lvl="3" marL="1828800" marR="0" rtl="0" algn="l">
              <a:lnSpc>
                <a:spcPct val="90000"/>
              </a:lnSpc>
              <a:spcBef>
                <a:spcPts val="400"/>
              </a:spcBef>
              <a:spcAft>
                <a:spcPts val="0"/>
              </a:spcAft>
              <a:buClr>
                <a:srgbClr val="003057"/>
              </a:buClr>
              <a:buSzPts val="1100"/>
              <a:buFont typeface="Arial"/>
              <a:buChar char="•"/>
              <a:defRPr b="0" i="0" sz="1100" u="none" cap="none" strike="noStrike">
                <a:solidFill>
                  <a:srgbClr val="003057"/>
                </a:solidFill>
                <a:latin typeface="Roboto"/>
                <a:ea typeface="Roboto"/>
                <a:cs typeface="Roboto"/>
                <a:sym typeface="Roboto"/>
              </a:defRPr>
            </a:lvl4pPr>
            <a:lvl5pPr indent="-279400" lvl="4" marL="2286000" marR="0" rtl="0" algn="l">
              <a:lnSpc>
                <a:spcPct val="90000"/>
              </a:lnSpc>
              <a:spcBef>
                <a:spcPts val="400"/>
              </a:spcBef>
              <a:spcAft>
                <a:spcPts val="0"/>
              </a:spcAft>
              <a:buClr>
                <a:srgbClr val="003057"/>
              </a:buClr>
              <a:buSzPts val="800"/>
              <a:buFont typeface="Arial"/>
              <a:buChar char="•"/>
              <a:defRPr b="0" i="0" sz="800" u="none" cap="none" strike="noStrike">
                <a:solidFill>
                  <a:srgbClr val="003057"/>
                </a:solidFill>
                <a:latin typeface="Roboto"/>
                <a:ea typeface="Roboto"/>
                <a:cs typeface="Roboto"/>
                <a:sym typeface="Roboto"/>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83" name="Google Shape;83;p20"/>
          <p:cNvSpPr txBox="1"/>
          <p:nvPr>
            <p:ph idx="10" type="dt"/>
          </p:nvPr>
        </p:nvSpPr>
        <p:spPr>
          <a:xfrm>
            <a:off x="1056247" y="4636905"/>
            <a:ext cx="1159991"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C98"/>
                </a:solidFill>
                <a:latin typeface="Roboto"/>
                <a:ea typeface="Roboto"/>
                <a:cs typeface="Roboto"/>
                <a:sym typeface="Roboto"/>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84" name="Google Shape;84;p20"/>
          <p:cNvSpPr txBox="1"/>
          <p:nvPr>
            <p:ph idx="12" type="sldNum"/>
          </p:nvPr>
        </p:nvSpPr>
        <p:spPr>
          <a:xfrm>
            <a:off x="285750" y="4636905"/>
            <a:ext cx="687433" cy="273844"/>
          </a:xfrm>
          <a:prstGeom prst="rect">
            <a:avLst/>
          </a:prstGeom>
          <a:noFill/>
          <a:ln>
            <a:noFill/>
          </a:ln>
        </p:spPr>
        <p:txBody>
          <a:bodyPr anchorCtr="0" anchor="ctr" bIns="34275" lIns="68575" spcFirstLastPara="1" rIns="68575" wrap="square" tIns="34275">
            <a:noAutofit/>
          </a:bodyPr>
          <a:lstStyle>
            <a:lvl1pPr indent="0" lvl="0" marL="0" marR="0" rtl="0" algn="l">
              <a:spcBef>
                <a:spcPts val="0"/>
              </a:spcBef>
              <a:buNone/>
              <a:defRPr b="0" i="0" sz="900" u="none" cap="none" strike="noStrike">
                <a:solidFill>
                  <a:srgbClr val="888C98"/>
                </a:solidFill>
                <a:latin typeface="Roboto"/>
                <a:ea typeface="Roboto"/>
                <a:cs typeface="Roboto"/>
                <a:sym typeface="Roboto"/>
              </a:defRPr>
            </a:lvl1pPr>
            <a:lvl2pPr indent="0" lvl="1" marL="0" marR="0" rtl="0" algn="l">
              <a:spcBef>
                <a:spcPts val="0"/>
              </a:spcBef>
              <a:buNone/>
              <a:defRPr b="0" i="0" sz="900" u="none" cap="none" strike="noStrike">
                <a:solidFill>
                  <a:srgbClr val="888C98"/>
                </a:solidFill>
                <a:latin typeface="Roboto"/>
                <a:ea typeface="Roboto"/>
                <a:cs typeface="Roboto"/>
                <a:sym typeface="Roboto"/>
              </a:defRPr>
            </a:lvl2pPr>
            <a:lvl3pPr indent="0" lvl="2" marL="0" marR="0" rtl="0" algn="l">
              <a:spcBef>
                <a:spcPts val="0"/>
              </a:spcBef>
              <a:buNone/>
              <a:defRPr b="0" i="0" sz="900" u="none" cap="none" strike="noStrike">
                <a:solidFill>
                  <a:srgbClr val="888C98"/>
                </a:solidFill>
                <a:latin typeface="Roboto"/>
                <a:ea typeface="Roboto"/>
                <a:cs typeface="Roboto"/>
                <a:sym typeface="Roboto"/>
              </a:defRPr>
            </a:lvl3pPr>
            <a:lvl4pPr indent="0" lvl="3" marL="0" marR="0" rtl="0" algn="l">
              <a:spcBef>
                <a:spcPts val="0"/>
              </a:spcBef>
              <a:buNone/>
              <a:defRPr b="0" i="0" sz="900" u="none" cap="none" strike="noStrike">
                <a:solidFill>
                  <a:srgbClr val="888C98"/>
                </a:solidFill>
                <a:latin typeface="Roboto"/>
                <a:ea typeface="Roboto"/>
                <a:cs typeface="Roboto"/>
                <a:sym typeface="Roboto"/>
              </a:defRPr>
            </a:lvl4pPr>
            <a:lvl5pPr indent="0" lvl="4" marL="0" marR="0" rtl="0" algn="l">
              <a:spcBef>
                <a:spcPts val="0"/>
              </a:spcBef>
              <a:buNone/>
              <a:defRPr b="0" i="0" sz="900" u="none" cap="none" strike="noStrike">
                <a:solidFill>
                  <a:srgbClr val="888C98"/>
                </a:solidFill>
                <a:latin typeface="Roboto"/>
                <a:ea typeface="Roboto"/>
                <a:cs typeface="Roboto"/>
                <a:sym typeface="Roboto"/>
              </a:defRPr>
            </a:lvl5pPr>
            <a:lvl6pPr indent="0" lvl="5" marL="0" marR="0" rtl="0" algn="l">
              <a:spcBef>
                <a:spcPts val="0"/>
              </a:spcBef>
              <a:buNone/>
              <a:defRPr b="0" i="0" sz="900" u="none" cap="none" strike="noStrike">
                <a:solidFill>
                  <a:srgbClr val="888C98"/>
                </a:solidFill>
                <a:latin typeface="Roboto"/>
                <a:ea typeface="Roboto"/>
                <a:cs typeface="Roboto"/>
                <a:sym typeface="Roboto"/>
              </a:defRPr>
            </a:lvl6pPr>
            <a:lvl7pPr indent="0" lvl="6" marL="0" marR="0" rtl="0" algn="l">
              <a:spcBef>
                <a:spcPts val="0"/>
              </a:spcBef>
              <a:buNone/>
              <a:defRPr b="0" i="0" sz="900" u="none" cap="none" strike="noStrike">
                <a:solidFill>
                  <a:srgbClr val="888C98"/>
                </a:solidFill>
                <a:latin typeface="Roboto"/>
                <a:ea typeface="Roboto"/>
                <a:cs typeface="Roboto"/>
                <a:sym typeface="Roboto"/>
              </a:defRPr>
            </a:lvl7pPr>
            <a:lvl8pPr indent="0" lvl="7" marL="0" marR="0" rtl="0" algn="l">
              <a:spcBef>
                <a:spcPts val="0"/>
              </a:spcBef>
              <a:buNone/>
              <a:defRPr b="0" i="0" sz="900" u="none" cap="none" strike="noStrike">
                <a:solidFill>
                  <a:srgbClr val="888C98"/>
                </a:solidFill>
                <a:latin typeface="Roboto"/>
                <a:ea typeface="Roboto"/>
                <a:cs typeface="Roboto"/>
                <a:sym typeface="Roboto"/>
              </a:defRPr>
            </a:lvl8pPr>
            <a:lvl9pPr indent="0" lvl="8" marL="0" marR="0" rtl="0" algn="l">
              <a:spcBef>
                <a:spcPts val="0"/>
              </a:spcBef>
              <a:buNone/>
              <a:defRPr b="0" i="0" sz="900" u="none" cap="none" strike="noStrike">
                <a:solidFill>
                  <a:srgbClr val="888C98"/>
                </a:solidFill>
                <a:latin typeface="Roboto"/>
                <a:ea typeface="Roboto"/>
                <a:cs typeface="Roboto"/>
                <a:sym typeface="Roboto"/>
              </a:defRPr>
            </a:lvl9pPr>
          </a:lstStyle>
          <a:p>
            <a:pPr indent="0" lvl="0" marL="0" rtl="0" algn="l">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hyperlink" Target="https://colab.research.google.com/github/taraliu23/Turmerik-MLE-Takehome/blob/main/notebooks/05_LlamaIndex_RAG.ipynb" TargetMode="External"/><Relationship Id="rId4" Type="http://schemas.openxmlformats.org/officeDocument/2006/relationships/hyperlink" Target="https://gemini-pro-chat-n4ua49yjy-taraliu23s-projects.vercel.app/" TargetMode="External"/><Relationship Id="rId5"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9.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hyperlink" Target="https://github.com/taraliu23/Turmerik-MLE-Takehome/tree/main/data/processed" TargetMode="External"/><Relationship Id="rId4" Type="http://schemas.openxmlformats.org/officeDocument/2006/relationships/hyperlink" Target="https://huggingface.co/datasets/MeetX/mental-health-dataset-mistral7b" TargetMode="External"/><Relationship Id="rId5" Type="http://schemas.openxmlformats.org/officeDocument/2006/relationships/hyperlink" Target="https://huggingface.co/datasets/Kanakmi/mental-disorders?row=0" TargetMode="External"/><Relationship Id="rId6" Type="http://schemas.openxmlformats.org/officeDocument/2006/relationships/hyperlink" Target="https://huggingface.co/datasets/Kanakmi/mental-disorders?row=0" TargetMode="External"/><Relationship Id="rId7" Type="http://schemas.openxmlformats.org/officeDocument/2006/relationships/hyperlink" Target="https://huggingface.co/datasets/jowah/opentargets_abstracts_gene_disease?row=18" TargetMode="External"/><Relationship Id="rId8"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9"/>
          <p:cNvSpPr txBox="1"/>
          <p:nvPr>
            <p:ph type="title"/>
          </p:nvPr>
        </p:nvSpPr>
        <p:spPr>
          <a:xfrm>
            <a:off x="1835331" y="1384663"/>
            <a:ext cx="6680019" cy="1946365"/>
          </a:xfrm>
          <a:prstGeom prst="rect">
            <a:avLst/>
          </a:prstGeom>
          <a:noFill/>
          <a:ln>
            <a:noFill/>
          </a:ln>
        </p:spPr>
        <p:txBody>
          <a:bodyPr anchorCtr="0" anchor="ctr" bIns="34275" lIns="68575" spcFirstLastPara="1" rIns="68575" wrap="square" tIns="34275">
            <a:normAutofit/>
          </a:bodyPr>
          <a:lstStyle/>
          <a:p>
            <a:pPr indent="0" lvl="0" marL="0" rtl="0" algn="l">
              <a:spcBef>
                <a:spcPts val="0"/>
              </a:spcBef>
              <a:spcAft>
                <a:spcPts val="0"/>
              </a:spcAft>
              <a:buClr>
                <a:schemeClr val="dk1"/>
              </a:buClr>
              <a:buSzPts val="4500"/>
              <a:buFont typeface="Roboto"/>
              <a:buNone/>
            </a:pPr>
            <a:r>
              <a:rPr lang="zh-CN"/>
              <a:t>Genmo Combo:</a:t>
            </a:r>
            <a:endParaRPr/>
          </a:p>
          <a:p>
            <a:pPr indent="0" lvl="0" marL="0" rtl="0" algn="l">
              <a:spcBef>
                <a:spcPts val="0"/>
              </a:spcBef>
              <a:spcAft>
                <a:spcPts val="0"/>
              </a:spcAft>
              <a:buClr>
                <a:schemeClr val="dk1"/>
              </a:buClr>
              <a:buSzPts val="4500"/>
              <a:buFont typeface="Roboto"/>
              <a:buNone/>
            </a:pPr>
            <a:r>
              <a:rPr lang="zh-CN" sz="2400"/>
              <a:t>Bridging Mental Health, Genetics, and Clinical Trials with LLM and Sentiment Analysis</a:t>
            </a:r>
            <a:endParaRPr sz="2400"/>
          </a:p>
        </p:txBody>
      </p:sp>
      <p:sp>
        <p:nvSpPr>
          <p:cNvPr id="140" name="Google Shape;140;p29"/>
          <p:cNvSpPr txBox="1"/>
          <p:nvPr>
            <p:ph idx="1" type="body"/>
          </p:nvPr>
        </p:nvSpPr>
        <p:spPr>
          <a:xfrm>
            <a:off x="1835325" y="3331025"/>
            <a:ext cx="6680100" cy="919500"/>
          </a:xfrm>
          <a:prstGeom prst="rect">
            <a:avLst/>
          </a:prstGeom>
          <a:noFill/>
          <a:ln>
            <a:noFill/>
          </a:ln>
        </p:spPr>
        <p:txBody>
          <a:bodyPr anchorCtr="0" anchor="t" bIns="34275" lIns="68575" spcFirstLastPara="1" rIns="68575" wrap="square" tIns="34275">
            <a:normAutofit/>
          </a:bodyPr>
          <a:lstStyle/>
          <a:p>
            <a:pPr indent="0" lvl="0" marL="0" rtl="0" algn="l">
              <a:spcBef>
                <a:spcPts val="0"/>
              </a:spcBef>
              <a:spcAft>
                <a:spcPts val="0"/>
              </a:spcAft>
              <a:buClr>
                <a:srgbClr val="B3A369"/>
              </a:buClr>
              <a:buSzPts val="1400"/>
              <a:buNone/>
            </a:pPr>
            <a:r>
              <a:rPr lang="zh-CN"/>
              <a:t>Tingyu ‘Tara’ Liu, MS CSE Candidate</a:t>
            </a:r>
            <a:endParaRPr/>
          </a:p>
          <a:p>
            <a:pPr indent="0" lvl="0" marL="0" rtl="0" algn="l">
              <a:spcBef>
                <a:spcPts val="0"/>
              </a:spcBef>
              <a:spcAft>
                <a:spcPts val="0"/>
              </a:spcAft>
              <a:buClr>
                <a:srgbClr val="B3A369"/>
              </a:buClr>
              <a:buSzPts val="1400"/>
              <a:buNone/>
            </a:pPr>
            <a:r>
              <a:rPr lang="zh-CN"/>
              <a:t>tliu479@gatech.edu</a:t>
            </a:r>
            <a:endParaRPr/>
          </a:p>
          <a:p>
            <a:pPr indent="0" lvl="0" marL="0" rtl="0" algn="l">
              <a:spcBef>
                <a:spcPts val="0"/>
              </a:spcBef>
              <a:spcAft>
                <a:spcPts val="0"/>
              </a:spcAft>
              <a:buClr>
                <a:srgbClr val="B3A369"/>
              </a:buClr>
              <a:buSzPts val="1400"/>
              <a:buNone/>
            </a:pPr>
            <a:r>
              <a:t/>
            </a:r>
            <a:endParaRPr/>
          </a:p>
          <a:p>
            <a:pPr indent="0" lvl="0" marL="0" rtl="0" algn="l">
              <a:spcBef>
                <a:spcPts val="0"/>
              </a:spcBef>
              <a:spcAft>
                <a:spcPts val="0"/>
              </a:spcAft>
              <a:buClr>
                <a:srgbClr val="B3A369"/>
              </a:buClr>
              <a:buSzPts val="1400"/>
              <a:buNone/>
            </a:pPr>
            <a:r>
              <a:rPr lang="zh-CN" sz="1200"/>
              <a:t>2024/11/21</a:t>
            </a:r>
            <a:endParaRPr sz="1200"/>
          </a:p>
        </p:txBody>
      </p:sp>
      <p:sp>
        <p:nvSpPr>
          <p:cNvPr id="141" name="Google Shape;141;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8"/>
          <p:cNvSpPr txBox="1"/>
          <p:nvPr>
            <p:ph idx="1" type="body"/>
          </p:nvPr>
        </p:nvSpPr>
        <p:spPr>
          <a:xfrm>
            <a:off x="285750" y="911625"/>
            <a:ext cx="8772600" cy="31692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zh-CN"/>
              <a:t>RAG-enhanced LLM for tailored resource recommendations </a:t>
            </a:r>
            <a:r>
              <a:rPr lang="zh-CN" u="sng">
                <a:solidFill>
                  <a:schemeClr val="hlink"/>
                </a:solidFill>
                <a:hlinkClick r:id="rId3"/>
              </a:rPr>
              <a:t>[Colab Link]</a:t>
            </a:r>
            <a:endParaRPr/>
          </a:p>
          <a:p>
            <a:pPr indent="0" lvl="0" marL="0" rtl="0" algn="l">
              <a:spcBef>
                <a:spcPts val="800"/>
              </a:spcBef>
              <a:spcAft>
                <a:spcPts val="0"/>
              </a:spcAft>
              <a:buNone/>
            </a:pPr>
            <a:r>
              <a:rPr lang="zh-CN"/>
              <a:t>LLM Web UI to assist patients interactively </a:t>
            </a:r>
            <a:r>
              <a:rPr lang="zh-CN" u="sng">
                <a:solidFill>
                  <a:schemeClr val="hlink"/>
                </a:solidFill>
                <a:hlinkClick r:id="rId4"/>
              </a:rPr>
              <a:t>[Web App Link(demo)]</a:t>
            </a:r>
            <a:endParaRPr/>
          </a:p>
          <a:p>
            <a:pPr indent="0" lvl="0" marL="0" rtl="0" algn="l">
              <a:spcBef>
                <a:spcPts val="800"/>
              </a:spcBef>
              <a:spcAft>
                <a:spcPts val="0"/>
              </a:spcAft>
              <a:buNone/>
            </a:pPr>
            <a:r>
              <a:rPr lang="zh-CN"/>
              <a:t>Resource website providing actionable links and advice [Web App(todo: deploy!)]</a:t>
            </a:r>
            <a:endParaRPr/>
          </a:p>
        </p:txBody>
      </p:sp>
      <p:sp>
        <p:nvSpPr>
          <p:cNvPr id="224" name="Google Shape;224;p38"/>
          <p:cNvSpPr txBox="1"/>
          <p:nvPr>
            <p:ph idx="12" type="sldNum"/>
          </p:nvPr>
        </p:nvSpPr>
        <p:spPr>
          <a:xfrm>
            <a:off x="285750" y="4636905"/>
            <a:ext cx="687300" cy="273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Font typeface="Arial"/>
              <a:buNone/>
            </a:pPr>
            <a:fld id="{00000000-1234-1234-1234-123412341234}" type="slidenum">
              <a:rPr lang="zh-CN"/>
              <a:t>‹#›</a:t>
            </a:fld>
            <a:endParaRPr/>
          </a:p>
        </p:txBody>
      </p:sp>
      <p:sp>
        <p:nvSpPr>
          <p:cNvPr id="225" name="Google Shape;225;p38"/>
          <p:cNvSpPr txBox="1"/>
          <p:nvPr>
            <p:ph type="title"/>
          </p:nvPr>
        </p:nvSpPr>
        <p:spPr>
          <a:xfrm>
            <a:off x="285750" y="150541"/>
            <a:ext cx="8572500" cy="761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zh-CN"/>
              <a:t>Results</a:t>
            </a:r>
            <a:endParaRPr/>
          </a:p>
        </p:txBody>
      </p:sp>
      <p:pic>
        <p:nvPicPr>
          <p:cNvPr id="226" name="Google Shape;226;p38"/>
          <p:cNvPicPr preferRelativeResize="0"/>
          <p:nvPr/>
        </p:nvPicPr>
        <p:blipFill rotWithShape="1">
          <a:blip r:embed="rId5">
            <a:alphaModFix/>
          </a:blip>
          <a:srcRect b="1922" l="0" r="0" t="0"/>
          <a:stretch/>
        </p:blipFill>
        <p:spPr>
          <a:xfrm>
            <a:off x="1070825" y="2187200"/>
            <a:ext cx="2504001" cy="2449699"/>
          </a:xfrm>
          <a:prstGeom prst="rect">
            <a:avLst/>
          </a:prstGeom>
          <a:noFill/>
          <a:ln>
            <a:noFill/>
          </a:ln>
        </p:spPr>
      </p:pic>
      <p:sp>
        <p:nvSpPr>
          <p:cNvPr id="227" name="Google Shape;227;p38"/>
          <p:cNvSpPr/>
          <p:nvPr/>
        </p:nvSpPr>
        <p:spPr>
          <a:xfrm>
            <a:off x="2281300" y="3892325"/>
            <a:ext cx="1211100" cy="364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9"/>
          <p:cNvSpPr txBox="1"/>
          <p:nvPr>
            <p:ph idx="12" type="sldNum"/>
          </p:nvPr>
        </p:nvSpPr>
        <p:spPr>
          <a:xfrm>
            <a:off x="285750" y="4636905"/>
            <a:ext cx="687300" cy="273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Font typeface="Arial"/>
              <a:buNone/>
            </a:pPr>
            <a:fld id="{00000000-1234-1234-1234-123412341234}" type="slidenum">
              <a:rPr lang="zh-CN"/>
              <a:t>‹#›</a:t>
            </a:fld>
            <a:endParaRPr/>
          </a:p>
        </p:txBody>
      </p:sp>
      <p:sp>
        <p:nvSpPr>
          <p:cNvPr id="233" name="Google Shape;233;p39"/>
          <p:cNvSpPr txBox="1"/>
          <p:nvPr>
            <p:ph type="title"/>
          </p:nvPr>
        </p:nvSpPr>
        <p:spPr>
          <a:xfrm>
            <a:off x="285750" y="150541"/>
            <a:ext cx="8572500" cy="761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zh-CN"/>
              <a:t>Evaluation</a:t>
            </a:r>
            <a:endParaRPr/>
          </a:p>
        </p:txBody>
      </p:sp>
      <p:sp>
        <p:nvSpPr>
          <p:cNvPr id="234" name="Google Shape;234;p39"/>
          <p:cNvSpPr txBox="1"/>
          <p:nvPr/>
        </p:nvSpPr>
        <p:spPr>
          <a:xfrm>
            <a:off x="285750" y="995575"/>
            <a:ext cx="8628900" cy="10065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500"/>
              </a:spcBef>
              <a:spcAft>
                <a:spcPts val="0"/>
              </a:spcAft>
              <a:buClr>
                <a:schemeClr val="dk1"/>
              </a:buClr>
              <a:buSzPts val="1200"/>
              <a:buChar char="●"/>
            </a:pPr>
            <a:r>
              <a:rPr b="1" lang="zh-CN" sz="1200">
                <a:solidFill>
                  <a:schemeClr val="dk1"/>
                </a:solidFill>
                <a:latin typeface="Roboto"/>
                <a:ea typeface="Roboto"/>
                <a:cs typeface="Roboto"/>
                <a:sym typeface="Roboto"/>
              </a:rPr>
              <a:t>100 </a:t>
            </a:r>
            <a:r>
              <a:rPr b="1" lang="zh-CN" sz="1200">
                <a:solidFill>
                  <a:schemeClr val="dk1"/>
                </a:solidFill>
                <a:latin typeface="Roboto"/>
                <a:ea typeface="Roboto"/>
                <a:cs typeface="Roboto"/>
                <a:sym typeface="Roboto"/>
              </a:rPr>
              <a:t>simulated Q&amp;A</a:t>
            </a:r>
            <a:r>
              <a:rPr lang="zh-CN" sz="1200">
                <a:solidFill>
                  <a:schemeClr val="dk1"/>
                </a:solidFill>
                <a:latin typeface="Roboto"/>
                <a:ea typeface="Roboto"/>
                <a:cs typeface="Roboto"/>
                <a:sym typeface="Roboto"/>
              </a:rPr>
              <a:t> </a:t>
            </a:r>
            <a:r>
              <a:rPr b="1" lang="zh-CN" sz="1200">
                <a:solidFill>
                  <a:schemeClr val="dk1"/>
                </a:solidFill>
                <a:latin typeface="Roboto"/>
                <a:ea typeface="Roboto"/>
                <a:cs typeface="Roboto"/>
                <a:sym typeface="Roboto"/>
              </a:rPr>
              <a:t>binary comparison</a:t>
            </a:r>
            <a:r>
              <a:rPr lang="zh-CN"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a:p>
            <a:pPr indent="-304800" lvl="1" marL="914400" rtl="0" algn="l">
              <a:lnSpc>
                <a:spcPct val="115000"/>
              </a:lnSpc>
              <a:spcBef>
                <a:spcPts val="0"/>
              </a:spcBef>
              <a:spcAft>
                <a:spcPts val="0"/>
              </a:spcAft>
              <a:buClr>
                <a:schemeClr val="dk1"/>
              </a:buClr>
              <a:buSzPts val="1200"/>
              <a:buFont typeface="Roboto"/>
              <a:buChar char="○"/>
            </a:pPr>
            <a:r>
              <a:rPr lang="zh-CN" sz="1200">
                <a:solidFill>
                  <a:schemeClr val="dk1"/>
                </a:solidFill>
                <a:latin typeface="Roboto"/>
                <a:ea typeface="Roboto"/>
                <a:cs typeface="Roboto"/>
                <a:sym typeface="Roboto"/>
              </a:rPr>
              <a:t>Responses were evaluated and tagged by human and chatGPT 4o reviewers for helpfulness.</a:t>
            </a:r>
            <a:endParaRPr sz="1200">
              <a:solidFill>
                <a:schemeClr val="dk1"/>
              </a:solidFill>
              <a:latin typeface="Roboto"/>
              <a:ea typeface="Roboto"/>
              <a:cs typeface="Roboto"/>
              <a:sym typeface="Roboto"/>
            </a:endParaRPr>
          </a:p>
          <a:p>
            <a:pPr indent="-304800" lvl="1" marL="914400" rtl="0" algn="l">
              <a:lnSpc>
                <a:spcPct val="115000"/>
              </a:lnSpc>
              <a:spcBef>
                <a:spcPts val="0"/>
              </a:spcBef>
              <a:spcAft>
                <a:spcPts val="0"/>
              </a:spcAft>
              <a:buClr>
                <a:schemeClr val="dk1"/>
              </a:buClr>
              <a:buSzPts val="1200"/>
              <a:buFont typeface="Roboto"/>
              <a:buChar char="○"/>
            </a:pPr>
            <a:r>
              <a:rPr lang="zh-CN" sz="1200">
                <a:solidFill>
                  <a:schemeClr val="dk1"/>
                </a:solidFill>
                <a:latin typeface="Roboto"/>
                <a:ea typeface="Roboto"/>
                <a:cs typeface="Roboto"/>
                <a:sym typeface="Roboto"/>
              </a:rPr>
              <a:t>structural compliance</a:t>
            </a:r>
            <a:endParaRPr sz="1200">
              <a:solidFill>
                <a:schemeClr val="dk1"/>
              </a:solidFill>
              <a:latin typeface="Roboto"/>
              <a:ea typeface="Roboto"/>
              <a:cs typeface="Roboto"/>
              <a:sym typeface="Roboto"/>
            </a:endParaRPr>
          </a:p>
          <a:p>
            <a:pPr indent="-304800" lvl="1" marL="914400" rtl="0" algn="l">
              <a:lnSpc>
                <a:spcPct val="115000"/>
              </a:lnSpc>
              <a:spcBef>
                <a:spcPts val="0"/>
              </a:spcBef>
              <a:spcAft>
                <a:spcPts val="0"/>
              </a:spcAft>
              <a:buClr>
                <a:schemeClr val="dk1"/>
              </a:buClr>
              <a:buSzPts val="1200"/>
              <a:buFont typeface="Roboto"/>
              <a:buChar char="○"/>
            </a:pPr>
            <a:r>
              <a:rPr lang="zh-CN" sz="1200">
                <a:solidFill>
                  <a:schemeClr val="dk1"/>
                </a:solidFill>
                <a:latin typeface="Roboto"/>
                <a:ea typeface="Roboto"/>
                <a:cs typeface="Roboto"/>
                <a:sym typeface="Roboto"/>
              </a:rPr>
              <a:t>task completeness</a:t>
            </a:r>
            <a:endParaRPr sz="1200">
              <a:solidFill>
                <a:schemeClr val="dk1"/>
              </a:solidFill>
              <a:latin typeface="Roboto"/>
              <a:ea typeface="Roboto"/>
              <a:cs typeface="Roboto"/>
              <a:sym typeface="Roboto"/>
            </a:endParaRPr>
          </a:p>
        </p:txBody>
      </p:sp>
      <p:sp>
        <p:nvSpPr>
          <p:cNvPr id="235" name="Google Shape;235;p39"/>
          <p:cNvSpPr txBox="1"/>
          <p:nvPr/>
        </p:nvSpPr>
        <p:spPr>
          <a:xfrm>
            <a:off x="404775" y="1953275"/>
            <a:ext cx="6792300" cy="5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200">
                <a:solidFill>
                  <a:srgbClr val="003057"/>
                </a:solidFill>
                <a:latin typeface="Roboto"/>
                <a:ea typeface="Roboto"/>
                <a:cs typeface="Roboto"/>
                <a:sym typeface="Roboto"/>
              </a:rPr>
              <a:t>Hi! I'm a PTSD patient with Willams Syndrome. I'm overwhelmed with my mental situation recently. Could you provide me with some self-help and medical resources?</a:t>
            </a:r>
            <a:endParaRPr sz="1200">
              <a:solidFill>
                <a:srgbClr val="003057"/>
              </a:solidFill>
              <a:latin typeface="Roboto"/>
              <a:ea typeface="Roboto"/>
              <a:cs typeface="Roboto"/>
              <a:sym typeface="Roboto"/>
            </a:endParaRPr>
          </a:p>
        </p:txBody>
      </p:sp>
      <p:sp>
        <p:nvSpPr>
          <p:cNvPr id="236" name="Google Shape;236;p39"/>
          <p:cNvSpPr/>
          <p:nvPr/>
        </p:nvSpPr>
        <p:spPr>
          <a:xfrm>
            <a:off x="404775" y="2616175"/>
            <a:ext cx="3741600" cy="1559700"/>
          </a:xfrm>
          <a:prstGeom prst="round1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zh-CN" sz="1000">
                <a:latin typeface="Roboto"/>
                <a:ea typeface="Roboto"/>
                <a:cs typeface="Roboto"/>
                <a:sym typeface="Roboto"/>
              </a:rPr>
              <a:t> I'm so sorry to hear that you're struggling with PTSD and Williams Syndrome. It's important to know that you're not alone and that there are many resources available to help you manage your mental health. Here are some self-help and medical resources that may be helpful:</a:t>
            </a:r>
            <a:endParaRPr sz="1000">
              <a:latin typeface="Roboto"/>
              <a:ea typeface="Roboto"/>
              <a:cs typeface="Roboto"/>
              <a:sym typeface="Roboto"/>
            </a:endParaRPr>
          </a:p>
          <a:p>
            <a:pPr indent="0" lvl="0" marL="0" rtl="0" algn="l">
              <a:spcBef>
                <a:spcPts val="0"/>
              </a:spcBef>
              <a:spcAft>
                <a:spcPts val="0"/>
              </a:spcAft>
              <a:buNone/>
            </a:pPr>
            <a:r>
              <a:rPr lang="zh-CN" sz="1000">
                <a:latin typeface="Roboto"/>
                <a:ea typeface="Roboto"/>
                <a:cs typeface="Roboto"/>
                <a:sym typeface="Roboto"/>
              </a:rPr>
              <a:t>1. National Alliance on Mental Illness (NAMI)</a:t>
            </a:r>
            <a:endParaRPr sz="1000">
              <a:latin typeface="Roboto"/>
              <a:ea typeface="Roboto"/>
              <a:cs typeface="Roboto"/>
              <a:sym typeface="Roboto"/>
            </a:endParaRPr>
          </a:p>
          <a:p>
            <a:pPr indent="0" lvl="0" marL="0" rtl="0" algn="l">
              <a:spcBef>
                <a:spcPts val="0"/>
              </a:spcBef>
              <a:spcAft>
                <a:spcPts val="0"/>
              </a:spcAft>
              <a:buNone/>
            </a:pPr>
            <a:r>
              <a:rPr lang="zh-CN" sz="1000">
                <a:latin typeface="Roboto"/>
                <a:ea typeface="Roboto"/>
                <a:cs typeface="Roboto"/>
                <a:sym typeface="Roboto"/>
              </a:rPr>
              <a:t>2. VA Mental Health Services</a:t>
            </a:r>
            <a:endParaRPr sz="1000">
              <a:latin typeface="Roboto"/>
              <a:ea typeface="Roboto"/>
              <a:cs typeface="Roboto"/>
              <a:sym typeface="Roboto"/>
            </a:endParaRPr>
          </a:p>
          <a:p>
            <a:pPr indent="0" lvl="0" marL="0" rtl="0" algn="l">
              <a:spcBef>
                <a:spcPts val="0"/>
              </a:spcBef>
              <a:spcAft>
                <a:spcPts val="0"/>
              </a:spcAft>
              <a:buNone/>
            </a:pPr>
            <a:r>
              <a:rPr lang="zh-CN" sz="1000">
                <a:latin typeface="Roboto"/>
                <a:ea typeface="Roboto"/>
                <a:cs typeface="Roboto"/>
                <a:sym typeface="Roboto"/>
              </a:rPr>
              <a:t>..</a:t>
            </a:r>
            <a:endParaRPr sz="1000">
              <a:latin typeface="Roboto"/>
              <a:ea typeface="Roboto"/>
              <a:cs typeface="Roboto"/>
              <a:sym typeface="Roboto"/>
            </a:endParaRPr>
          </a:p>
        </p:txBody>
      </p:sp>
      <p:sp>
        <p:nvSpPr>
          <p:cNvPr id="237" name="Google Shape;237;p39"/>
          <p:cNvSpPr/>
          <p:nvPr/>
        </p:nvSpPr>
        <p:spPr>
          <a:xfrm>
            <a:off x="4363725" y="2616175"/>
            <a:ext cx="3741600" cy="2369400"/>
          </a:xfrm>
          <a:prstGeom prst="round1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zh-CN" sz="1000">
                <a:latin typeface="Roboto"/>
                <a:ea typeface="Roboto"/>
                <a:cs typeface="Roboto"/>
                <a:sym typeface="Roboto"/>
              </a:rPr>
              <a:t>Oh, wow. Williams Syndrome? That's a pretty rare genetic disorder. I'm not sure I've ever come across it in my practice. Let me see if I can help you with some resources.</a:t>
            </a:r>
            <a:endParaRPr sz="1000">
              <a:latin typeface="Roboto"/>
              <a:ea typeface="Roboto"/>
              <a:cs typeface="Roboto"/>
              <a:sym typeface="Roboto"/>
            </a:endParaRPr>
          </a:p>
          <a:p>
            <a:pPr indent="0" lvl="0" marL="0" rtl="0" algn="l">
              <a:spcBef>
                <a:spcPts val="0"/>
              </a:spcBef>
              <a:spcAft>
                <a:spcPts val="0"/>
              </a:spcAft>
              <a:buNone/>
            </a:pPr>
            <a:r>
              <a:rPr lang="zh-CN" sz="1000">
                <a:latin typeface="Roboto"/>
                <a:ea typeface="Roboto"/>
                <a:cs typeface="Roboto"/>
                <a:sym typeface="Roboto"/>
              </a:rPr>
              <a:t>First of all, it's important to understand that PTSD is a complex and multifaceted condition, and it can be caused by a wide range of factors, including trauma, stress, and certain medical conditions.</a:t>
            </a:r>
            <a:endParaRPr sz="1000">
              <a:latin typeface="Roboto"/>
              <a:ea typeface="Roboto"/>
              <a:cs typeface="Roboto"/>
              <a:sym typeface="Roboto"/>
            </a:endParaRPr>
          </a:p>
          <a:p>
            <a:pPr indent="0" lvl="0" marL="0" rtl="0" algn="l">
              <a:spcBef>
                <a:spcPts val="0"/>
              </a:spcBef>
              <a:spcAft>
                <a:spcPts val="0"/>
              </a:spcAft>
              <a:buNone/>
            </a:pPr>
            <a:r>
              <a:rPr lang="zh-CN" sz="1000">
                <a:latin typeface="Roboto"/>
                <a:ea typeface="Roboto"/>
                <a:cs typeface="Roboto"/>
                <a:sym typeface="Roboto"/>
              </a:rPr>
              <a:t>It's not uncommon for people with Williams Syndrome to experience PTSD, as they may have difficulty regulating their emotions and responding to stressful situations.</a:t>
            </a:r>
            <a:endParaRPr sz="1000">
              <a:latin typeface="Roboto"/>
              <a:ea typeface="Roboto"/>
              <a:cs typeface="Roboto"/>
              <a:sym typeface="Roboto"/>
            </a:endParaRPr>
          </a:p>
          <a:p>
            <a:pPr indent="0" lvl="0" marL="0" rtl="0" algn="l">
              <a:spcBef>
                <a:spcPts val="0"/>
              </a:spcBef>
              <a:spcAft>
                <a:spcPts val="0"/>
              </a:spcAft>
              <a:buNone/>
            </a:pPr>
            <a:r>
              <a:rPr lang="zh-CN" sz="1000">
                <a:latin typeface="Roboto"/>
                <a:ea typeface="Roboto"/>
                <a:cs typeface="Roboto"/>
                <a:sym typeface="Roboto"/>
              </a:rPr>
              <a:t>There are many resources available to help you manage your PTSD symptoms. Here are a few options you might consider:</a:t>
            </a:r>
            <a:endParaRPr sz="1000">
              <a:latin typeface="Roboto"/>
              <a:ea typeface="Roboto"/>
              <a:cs typeface="Roboto"/>
              <a:sym typeface="Roboto"/>
            </a:endParaRPr>
          </a:p>
          <a:p>
            <a:pPr indent="0" lvl="0" marL="0" rtl="0" algn="l">
              <a:spcBef>
                <a:spcPts val="0"/>
              </a:spcBef>
              <a:spcAft>
                <a:spcPts val="0"/>
              </a:spcAft>
              <a:buNone/>
            </a:pPr>
            <a:r>
              <a:rPr lang="zh-CN" sz="1000">
                <a:latin typeface="Roboto"/>
                <a:ea typeface="Roboto"/>
                <a:cs typeface="Roboto"/>
                <a:sym typeface="Roboto"/>
              </a:rPr>
              <a:t>1. Cognitive-behavioral therapy (CBT)</a:t>
            </a:r>
            <a:endParaRPr sz="1000">
              <a:latin typeface="Roboto"/>
              <a:ea typeface="Roboto"/>
              <a:cs typeface="Roboto"/>
              <a:sym typeface="Roboto"/>
            </a:endParaRPr>
          </a:p>
          <a:p>
            <a:pPr indent="0" lvl="0" marL="0" rtl="0" algn="l">
              <a:spcBef>
                <a:spcPts val="0"/>
              </a:spcBef>
              <a:spcAft>
                <a:spcPts val="0"/>
              </a:spcAft>
              <a:buNone/>
            </a:pPr>
            <a:r>
              <a:rPr lang="zh-CN" sz="1000">
                <a:latin typeface="Roboto"/>
                <a:ea typeface="Roboto"/>
                <a:cs typeface="Roboto"/>
                <a:sym typeface="Roboto"/>
              </a:rPr>
              <a:t>2. Exposure therapy</a:t>
            </a:r>
            <a:endParaRPr sz="1000">
              <a:latin typeface="Roboto"/>
              <a:ea typeface="Roboto"/>
              <a:cs typeface="Roboto"/>
              <a:sym typeface="Roboto"/>
            </a:endParaRPr>
          </a:p>
          <a:p>
            <a:pPr indent="0" lvl="0" marL="0" rtl="0" algn="l">
              <a:spcBef>
                <a:spcPts val="0"/>
              </a:spcBef>
              <a:spcAft>
                <a:spcPts val="0"/>
              </a:spcAft>
              <a:buNone/>
            </a:pPr>
            <a:r>
              <a:rPr lang="zh-CN" sz="1000">
                <a:latin typeface="Roboto"/>
                <a:ea typeface="Roboto"/>
                <a:cs typeface="Roboto"/>
                <a:sym typeface="Roboto"/>
              </a:rPr>
              <a:t>…</a:t>
            </a:r>
            <a:endParaRPr sz="10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0"/>
          <p:cNvSpPr txBox="1"/>
          <p:nvPr>
            <p:ph idx="1" type="body"/>
          </p:nvPr>
        </p:nvSpPr>
        <p:spPr>
          <a:xfrm>
            <a:off x="285750" y="911627"/>
            <a:ext cx="8572500" cy="3639600"/>
          </a:xfrm>
          <a:prstGeom prst="rect">
            <a:avLst/>
          </a:prstGeom>
        </p:spPr>
        <p:txBody>
          <a:bodyPr anchorCtr="0" anchor="t" bIns="34275" lIns="68575" spcFirstLastPara="1" rIns="68575" wrap="square" tIns="34275">
            <a:normAutofit lnSpcReduction="10000"/>
          </a:bodyPr>
          <a:lstStyle/>
          <a:p>
            <a:pPr indent="0" lvl="0" marL="0" rtl="0" algn="l">
              <a:spcBef>
                <a:spcPts val="800"/>
              </a:spcBef>
              <a:spcAft>
                <a:spcPts val="0"/>
              </a:spcAft>
              <a:buNone/>
            </a:pPr>
            <a:r>
              <a:rPr lang="zh-CN" sz="1000">
                <a:solidFill>
                  <a:schemeClr val="accent3"/>
                </a:solidFill>
              </a:rPr>
              <a:t>[1] </a:t>
            </a:r>
            <a:r>
              <a:rPr lang="zh-CN" sz="1000">
                <a:solidFill>
                  <a:schemeClr val="accent3"/>
                </a:solidFill>
              </a:rPr>
              <a:t>D. Alshaya, “Genetic and epigenetic factors associated with depression: An updated overview,” </a:t>
            </a:r>
            <a:r>
              <a:rPr i="1" lang="zh-CN" sz="1000">
                <a:solidFill>
                  <a:schemeClr val="accent3"/>
                </a:solidFill>
              </a:rPr>
              <a:t>Saudi Journal of Biological Sciences</a:t>
            </a:r>
            <a:r>
              <a:rPr lang="zh-CN" sz="1000">
                <a:solidFill>
                  <a:schemeClr val="accent3"/>
                </a:solidFill>
              </a:rPr>
              <a:t>, vol. 29, no. 8, Aug. 2022, doi: 10.1016/j.sjbs.2022.103311    </a:t>
            </a:r>
            <a:endParaRPr sz="1000">
              <a:solidFill>
                <a:schemeClr val="accent3"/>
              </a:solidFill>
            </a:endParaRPr>
          </a:p>
          <a:p>
            <a:pPr indent="0" lvl="0" marL="0" rtl="0" algn="l">
              <a:spcBef>
                <a:spcPts val="800"/>
              </a:spcBef>
              <a:spcAft>
                <a:spcPts val="0"/>
              </a:spcAft>
              <a:buNone/>
            </a:pPr>
            <a:r>
              <a:rPr lang="zh-CN" sz="1000">
                <a:solidFill>
                  <a:schemeClr val="accent3"/>
                </a:solidFill>
              </a:rPr>
              <a:t>[2] “Genetics helps estimate the risk of disease – but how much does it really tell us?,” </a:t>
            </a:r>
            <a:r>
              <a:rPr i="1" lang="zh-CN" sz="1000">
                <a:solidFill>
                  <a:schemeClr val="accent3"/>
                </a:solidFill>
              </a:rPr>
              <a:t>NIHR(Maudsley Biomedical Research Center)</a:t>
            </a:r>
            <a:r>
              <a:rPr lang="zh-CN" sz="1000">
                <a:solidFill>
                  <a:schemeClr val="accent3"/>
                </a:solidFill>
              </a:rPr>
              <a:t>, Jan. 26, 2022. Available: https://www.maudsleybrc.nihr.ac.uk/posts/2022/january/genetics-helps-estimate-the-risk-of-disease-but-how-much-does-it-really-tell-us/. [Accessed: Nov. 20, 2024]    </a:t>
            </a:r>
            <a:endParaRPr sz="1000">
              <a:solidFill>
                <a:schemeClr val="accent3"/>
              </a:solidFill>
            </a:endParaRPr>
          </a:p>
          <a:p>
            <a:pPr indent="0" lvl="0" marL="0" rtl="0" algn="l">
              <a:spcBef>
                <a:spcPts val="800"/>
              </a:spcBef>
              <a:spcAft>
                <a:spcPts val="0"/>
              </a:spcAft>
              <a:buNone/>
            </a:pPr>
            <a:r>
              <a:rPr lang="zh-CN" sz="1000">
                <a:solidFill>
                  <a:schemeClr val="accent3"/>
                </a:solidFill>
              </a:rPr>
              <a:t>[3] National Institute of Mental Health, “Looking at My Genes: What Can They Tell Me About My Mental Health?,” </a:t>
            </a:r>
            <a:r>
              <a:rPr i="1" lang="zh-CN" sz="1000">
                <a:solidFill>
                  <a:schemeClr val="accent3"/>
                </a:solidFill>
              </a:rPr>
              <a:t>National Institute of Mental Health (NIMH)</a:t>
            </a:r>
            <a:r>
              <a:rPr lang="zh-CN" sz="1000">
                <a:solidFill>
                  <a:schemeClr val="accent3"/>
                </a:solidFill>
              </a:rPr>
              <a:t>, 2024. Available: https://www.nimh.nih.gov/health/publications/looking-at-my-genes. [Accessed: Nov. 20, 2024]  </a:t>
            </a:r>
            <a:endParaRPr sz="1000">
              <a:solidFill>
                <a:schemeClr val="accent3"/>
              </a:solidFill>
            </a:endParaRPr>
          </a:p>
          <a:p>
            <a:pPr indent="0" lvl="0" marL="0" rtl="0" algn="l">
              <a:spcBef>
                <a:spcPts val="800"/>
              </a:spcBef>
              <a:spcAft>
                <a:spcPts val="0"/>
              </a:spcAft>
              <a:buNone/>
            </a:pPr>
            <a:r>
              <a:rPr lang="zh-CN" sz="1000">
                <a:solidFill>
                  <a:schemeClr val="accent3"/>
                </a:solidFill>
              </a:rPr>
              <a:t>[4] J. C. Austin, “Evidence-Based Genetic Counseling for Psychiatric Disorders: A Road Map,” </a:t>
            </a:r>
            <a:r>
              <a:rPr i="1" lang="zh-CN" sz="1000">
                <a:solidFill>
                  <a:schemeClr val="accent3"/>
                </a:solidFill>
              </a:rPr>
              <a:t>Cold Spring Harbor perspectives in medicine</a:t>
            </a:r>
            <a:r>
              <a:rPr lang="zh-CN" sz="1000">
                <a:solidFill>
                  <a:schemeClr val="accent3"/>
                </a:solidFill>
              </a:rPr>
              <a:t>, vol. 10, no. 6, p. a036608, Jun. 2020, doi: 10.1101/cshperspect.a036608    </a:t>
            </a:r>
            <a:endParaRPr sz="1000">
              <a:solidFill>
                <a:schemeClr val="accent3"/>
              </a:solidFill>
            </a:endParaRPr>
          </a:p>
          <a:p>
            <a:pPr indent="0" lvl="0" marL="0" rtl="0" algn="l">
              <a:spcBef>
                <a:spcPts val="800"/>
              </a:spcBef>
              <a:spcAft>
                <a:spcPts val="0"/>
              </a:spcAft>
              <a:buNone/>
            </a:pPr>
            <a:r>
              <a:rPr lang="zh-CN" sz="1000">
                <a:solidFill>
                  <a:schemeClr val="accent3"/>
                </a:solidFill>
              </a:rPr>
              <a:t>[5] E. C. Stade </a:t>
            </a:r>
            <a:r>
              <a:rPr i="1" lang="zh-CN" sz="1000">
                <a:solidFill>
                  <a:schemeClr val="accent3"/>
                </a:solidFill>
              </a:rPr>
              <a:t>et al.</a:t>
            </a:r>
            <a:r>
              <a:rPr lang="zh-CN" sz="1000">
                <a:solidFill>
                  <a:schemeClr val="accent3"/>
                </a:solidFill>
              </a:rPr>
              <a:t>, “Large language models could change the future of behavioral healthcare: a proposal for responsible development and evaluation,” </a:t>
            </a:r>
            <a:r>
              <a:rPr i="1" lang="zh-CN" sz="1000">
                <a:solidFill>
                  <a:schemeClr val="accent3"/>
                </a:solidFill>
              </a:rPr>
              <a:t>npj Mental Health Research</a:t>
            </a:r>
            <a:r>
              <a:rPr lang="zh-CN" sz="1000">
                <a:solidFill>
                  <a:schemeClr val="accent3"/>
                </a:solidFill>
              </a:rPr>
              <a:t>, vol. 3, no. 1, pp. 1–12, Apr. 2024, doi: 10.1038/s44184-024-00056-z</a:t>
            </a:r>
            <a:endParaRPr sz="1000">
              <a:solidFill>
                <a:schemeClr val="accent3"/>
              </a:solidFill>
            </a:endParaRPr>
          </a:p>
          <a:p>
            <a:pPr indent="0" lvl="0" marL="0" rtl="0" algn="l">
              <a:spcBef>
                <a:spcPts val="800"/>
              </a:spcBef>
              <a:spcAft>
                <a:spcPts val="0"/>
              </a:spcAft>
              <a:buNone/>
            </a:pPr>
            <a:r>
              <a:rPr lang="zh-CN" sz="1000">
                <a:solidFill>
                  <a:schemeClr val="accent3"/>
                </a:solidFill>
              </a:rPr>
              <a:t>[6] M. A. Riegler, “AI Assistant Privacy: What Claude, ChatGPT, and Gemini Users Should Know,” Medium, Jun. 26, 2024. Available: https://medium.com/@michael_79773/ai-assistant-privacy-what-claude-chatgpt-and-gemini-users-should-now-7d3f5cae9e5d. [Accessed: Nov. 20, 2024]    </a:t>
            </a:r>
            <a:endParaRPr sz="1000">
              <a:solidFill>
                <a:schemeClr val="accent3"/>
              </a:solidFill>
            </a:endParaRPr>
          </a:p>
          <a:p>
            <a:pPr indent="0" lvl="0" marL="0" rtl="0" algn="l">
              <a:spcBef>
                <a:spcPts val="800"/>
              </a:spcBef>
              <a:spcAft>
                <a:spcPts val="0"/>
              </a:spcAft>
              <a:buNone/>
            </a:pPr>
            <a:r>
              <a:rPr lang="zh-CN" sz="1000">
                <a:solidFill>
                  <a:srgbClr val="000000"/>
                </a:solidFill>
              </a:rPr>
              <a:t>[7</a:t>
            </a:r>
            <a:r>
              <a:rPr lang="zh-CN" sz="1000">
                <a:solidFill>
                  <a:schemeClr val="accent3"/>
                </a:solidFill>
              </a:rPr>
              <a:t>]  “Study Details,” ClinicalTrials.gov. Available: https://clinicaltrials.gov/study/NCT06341413#participation-criteria. [Accessed: Nov. 21, 2024]</a:t>
            </a:r>
            <a:endParaRPr sz="1000">
              <a:solidFill>
                <a:schemeClr val="accent3"/>
              </a:solidFill>
            </a:endParaRPr>
          </a:p>
          <a:p>
            <a:pPr indent="0" lvl="0" marL="0" rtl="0" algn="l">
              <a:spcBef>
                <a:spcPts val="800"/>
              </a:spcBef>
              <a:spcAft>
                <a:spcPts val="0"/>
              </a:spcAft>
              <a:buNone/>
            </a:pPr>
            <a:r>
              <a:rPr lang="zh-CN" sz="1000">
                <a:solidFill>
                  <a:schemeClr val="accent3"/>
                </a:solidFill>
              </a:rPr>
              <a:t>[8]   A. Pachaar, “Lightning AI,” Jul. 25, 2024. Available: https://lightning.ai/lightning-ai/studios/rag-using-llama-3-by-meta-ai. [Accessed: Nov. 21, 2024]</a:t>
            </a:r>
            <a:endParaRPr sz="1000">
              <a:solidFill>
                <a:schemeClr val="accent3"/>
              </a:solidFill>
            </a:endParaRPr>
          </a:p>
          <a:p>
            <a:pPr indent="0" lvl="0" marL="0" rtl="0" algn="l">
              <a:spcBef>
                <a:spcPts val="800"/>
              </a:spcBef>
              <a:spcAft>
                <a:spcPts val="0"/>
              </a:spcAft>
              <a:buNone/>
            </a:pPr>
            <a:r>
              <a:rPr lang="zh-CN" sz="1000">
                <a:solidFill>
                  <a:schemeClr val="accent3"/>
                </a:solidFill>
              </a:rPr>
              <a:t>[9]   S. Lu and E. Cosgun, “Boosting GPT Models for Genomics Analysis: Generating Trusted Genetic Variant Annotations and Interpretations through RAG and fine-tuning,” Cold Spring Harbor Laboratory, Nov. 2024. Available: http://dx.doi.org/10.1101/2024.11.12.623275. [Accessed: Nov. 21, 2024]</a:t>
            </a:r>
            <a:endParaRPr sz="1000">
              <a:solidFill>
                <a:schemeClr val="accent3"/>
              </a:solidFill>
            </a:endParaRPr>
          </a:p>
          <a:p>
            <a:pPr indent="0" lvl="0" marL="0" rtl="0" algn="l">
              <a:spcBef>
                <a:spcPts val="800"/>
              </a:spcBef>
              <a:spcAft>
                <a:spcPts val="0"/>
              </a:spcAft>
              <a:buNone/>
            </a:pPr>
            <a:r>
              <a:rPr lang="zh-CN" sz="1000">
                <a:solidFill>
                  <a:schemeClr val="accent3"/>
                </a:solidFill>
              </a:rPr>
              <a:t>[10] Andrew, “How to use Retrieval-Augmented Generation (RAG) with Llama 2 - AGI Sphere,” Andrew, Sep. 03, 2023. Available: https://agi-sphere.com/retrieval-augmented-generation-llama2/. [Accessed: Nov. 21, 2024]    </a:t>
            </a:r>
            <a:endParaRPr sz="1000">
              <a:solidFill>
                <a:schemeClr val="accent3"/>
              </a:solidFill>
            </a:endParaRPr>
          </a:p>
        </p:txBody>
      </p:sp>
      <p:sp>
        <p:nvSpPr>
          <p:cNvPr id="243" name="Google Shape;243;p40"/>
          <p:cNvSpPr txBox="1"/>
          <p:nvPr>
            <p:ph idx="12" type="sldNum"/>
          </p:nvPr>
        </p:nvSpPr>
        <p:spPr>
          <a:xfrm>
            <a:off x="285750" y="4636905"/>
            <a:ext cx="687300" cy="273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Font typeface="Arial"/>
              <a:buNone/>
            </a:pPr>
            <a:fld id="{00000000-1234-1234-1234-123412341234}" type="slidenum">
              <a:rPr lang="zh-CN"/>
              <a:t>‹#›</a:t>
            </a:fld>
            <a:endParaRPr/>
          </a:p>
        </p:txBody>
      </p:sp>
      <p:sp>
        <p:nvSpPr>
          <p:cNvPr id="244" name="Google Shape;244;p40"/>
          <p:cNvSpPr txBox="1"/>
          <p:nvPr>
            <p:ph type="title"/>
          </p:nvPr>
        </p:nvSpPr>
        <p:spPr>
          <a:xfrm>
            <a:off x="285750" y="150541"/>
            <a:ext cx="8572500" cy="761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zh-CN"/>
              <a:t>Reference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1"/>
          <p:cNvSpPr txBox="1"/>
          <p:nvPr>
            <p:ph type="title"/>
          </p:nvPr>
        </p:nvSpPr>
        <p:spPr>
          <a:xfrm>
            <a:off x="285750" y="150541"/>
            <a:ext cx="8572500" cy="761071"/>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rgbClr val="A7934B"/>
              </a:buClr>
              <a:buSzPts val="2700"/>
              <a:buFont typeface="Roboto"/>
              <a:buNone/>
            </a:pPr>
            <a:r>
              <a:rPr lang="zh-CN"/>
              <a:t>Questions and Feedback?</a:t>
            </a:r>
            <a:endParaRPr/>
          </a:p>
        </p:txBody>
      </p:sp>
      <p:sp>
        <p:nvSpPr>
          <p:cNvPr id="250" name="Google Shape;250;p41"/>
          <p:cNvSpPr txBox="1"/>
          <p:nvPr/>
        </p:nvSpPr>
        <p:spPr>
          <a:xfrm>
            <a:off x="372699" y="1263350"/>
            <a:ext cx="8119200" cy="9003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zh-CN" sz="1800">
                <a:latin typeface="Roboto"/>
                <a:ea typeface="Roboto"/>
                <a:cs typeface="Roboto"/>
                <a:sym typeface="Roboto"/>
              </a:rPr>
              <a:t>Thanks for listening!</a:t>
            </a:r>
            <a:endParaRPr sz="1800">
              <a:latin typeface="Roboto"/>
              <a:ea typeface="Roboto"/>
              <a:cs typeface="Roboto"/>
              <a:sym typeface="Roboto"/>
            </a:endParaRPr>
          </a:p>
          <a:p>
            <a:pPr indent="0" lvl="0" marL="0" marR="0" rtl="0" algn="l">
              <a:spcBef>
                <a:spcPts val="0"/>
              </a:spcBef>
              <a:spcAft>
                <a:spcPts val="0"/>
              </a:spcAft>
              <a:buNone/>
            </a:pPr>
            <a:r>
              <a:t/>
            </a:r>
            <a:endParaRPr sz="1800">
              <a:latin typeface="Roboto"/>
              <a:ea typeface="Roboto"/>
              <a:cs typeface="Roboto"/>
              <a:sym typeface="Roboto"/>
            </a:endParaRPr>
          </a:p>
          <a:p>
            <a:pPr indent="0" lvl="0" marL="0" marR="0" rtl="0" algn="l">
              <a:spcBef>
                <a:spcPts val="0"/>
              </a:spcBef>
              <a:spcAft>
                <a:spcPts val="0"/>
              </a:spcAft>
              <a:buNone/>
            </a:pPr>
            <a:r>
              <a:rPr lang="zh-CN" sz="1800">
                <a:latin typeface="Roboto"/>
                <a:ea typeface="Roboto"/>
                <a:cs typeface="Roboto"/>
                <a:sym typeface="Roboto"/>
              </a:rPr>
              <a:t>Please let me know your comments, questions, and suggestions.</a:t>
            </a:r>
            <a:endParaRPr sz="1800">
              <a:latin typeface="Roboto Slab"/>
              <a:ea typeface="Roboto Slab"/>
              <a:cs typeface="Roboto Slab"/>
              <a:sym typeface="Roboto Slab"/>
            </a:endParaRPr>
          </a:p>
        </p:txBody>
      </p:sp>
      <p:sp>
        <p:nvSpPr>
          <p:cNvPr id="251" name="Google Shape;251;p41"/>
          <p:cNvSpPr txBox="1"/>
          <p:nvPr/>
        </p:nvSpPr>
        <p:spPr>
          <a:xfrm>
            <a:off x="4876803" y="1418549"/>
            <a:ext cx="1625600" cy="27699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i="0" lang="zh-CN" sz="1400">
                <a:solidFill>
                  <a:schemeClr val="lt1"/>
                </a:solidFill>
                <a:latin typeface="Open Sans"/>
                <a:ea typeface="Open Sans"/>
                <a:cs typeface="Open Sans"/>
                <a:sym typeface="Open Sans"/>
              </a:rPr>
              <a:t>Title Goes Here</a:t>
            </a:r>
            <a:endParaRPr b="1" sz="1400">
              <a:solidFill>
                <a:schemeClr val="lt1"/>
              </a:solidFill>
              <a:latin typeface="Arial"/>
              <a:ea typeface="Arial"/>
              <a:cs typeface="Arial"/>
              <a:sym typeface="Arial"/>
            </a:endParaRPr>
          </a:p>
        </p:txBody>
      </p:sp>
      <p:sp>
        <p:nvSpPr>
          <p:cNvPr id="252" name="Google Shape;252;p41"/>
          <p:cNvSpPr txBox="1"/>
          <p:nvPr>
            <p:ph idx="12" type="sldNum"/>
          </p:nvPr>
        </p:nvSpPr>
        <p:spPr>
          <a:xfrm>
            <a:off x="285750" y="4636905"/>
            <a:ext cx="687300" cy="273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Font typeface="Arial"/>
              <a:buNone/>
            </a:pPr>
            <a:fld id="{00000000-1234-1234-1234-123412341234}" type="slidenum">
              <a:rPr lang="zh-C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30"/>
          <p:cNvSpPr txBox="1"/>
          <p:nvPr>
            <p:ph type="title"/>
          </p:nvPr>
        </p:nvSpPr>
        <p:spPr>
          <a:xfrm>
            <a:off x="1232000" y="1060325"/>
            <a:ext cx="7185600" cy="3786900"/>
          </a:xfrm>
          <a:prstGeom prst="rect">
            <a:avLst/>
          </a:prstGeom>
          <a:noFill/>
          <a:ln>
            <a:noFill/>
          </a:ln>
        </p:spPr>
        <p:txBody>
          <a:bodyPr anchorCtr="0" anchor="ctr" bIns="34275" lIns="68575" spcFirstLastPara="1" rIns="68575" wrap="square" tIns="34275">
            <a:normAutofit fontScale="90000"/>
          </a:bodyPr>
          <a:lstStyle/>
          <a:p>
            <a:pPr indent="0" lvl="0" marL="0" rtl="0" algn="l">
              <a:spcBef>
                <a:spcPts val="0"/>
              </a:spcBef>
              <a:spcAft>
                <a:spcPts val="0"/>
              </a:spcAft>
              <a:buClr>
                <a:schemeClr val="dk1"/>
              </a:buClr>
              <a:buSzPct val="100000"/>
              <a:buFont typeface="Roboto"/>
              <a:buNone/>
            </a:pPr>
            <a:r>
              <a:rPr lang="zh-CN"/>
              <a:t>Index</a:t>
            </a:r>
            <a:endParaRPr/>
          </a:p>
          <a:p>
            <a:pPr indent="0" lvl="0" marL="0" rtl="0" algn="l">
              <a:lnSpc>
                <a:spcPct val="150000"/>
              </a:lnSpc>
              <a:spcBef>
                <a:spcPts val="0"/>
              </a:spcBef>
              <a:spcAft>
                <a:spcPts val="0"/>
              </a:spcAft>
              <a:buClr>
                <a:schemeClr val="dk1"/>
              </a:buClr>
              <a:buSzPct val="290322"/>
              <a:buFont typeface="Roboto"/>
              <a:buNone/>
            </a:pPr>
            <a:r>
              <a:rPr b="0" lang="zh-CN" sz="1550"/>
              <a:t>Background</a:t>
            </a:r>
            <a:endParaRPr b="0" sz="1550"/>
          </a:p>
          <a:p>
            <a:pPr indent="0" lvl="0" marL="0" rtl="0" algn="l">
              <a:lnSpc>
                <a:spcPct val="150000"/>
              </a:lnSpc>
              <a:spcBef>
                <a:spcPts val="0"/>
              </a:spcBef>
              <a:spcAft>
                <a:spcPts val="0"/>
              </a:spcAft>
              <a:buClr>
                <a:schemeClr val="dk1"/>
              </a:buClr>
              <a:buSzPct val="290322"/>
              <a:buFont typeface="Roboto"/>
              <a:buNone/>
            </a:pPr>
            <a:r>
              <a:rPr b="0" lang="zh-CN" sz="1550"/>
              <a:t>Motivation</a:t>
            </a:r>
            <a:endParaRPr b="0" sz="1550"/>
          </a:p>
          <a:p>
            <a:pPr indent="0" lvl="0" marL="0" rtl="0" algn="l">
              <a:lnSpc>
                <a:spcPct val="150000"/>
              </a:lnSpc>
              <a:spcBef>
                <a:spcPts val="0"/>
              </a:spcBef>
              <a:spcAft>
                <a:spcPts val="0"/>
              </a:spcAft>
              <a:buClr>
                <a:schemeClr val="dk1"/>
              </a:buClr>
              <a:buSzPct val="290322"/>
              <a:buFont typeface="Roboto"/>
              <a:buNone/>
            </a:pPr>
            <a:r>
              <a:rPr b="0" lang="zh-CN" sz="1550"/>
              <a:t>Problem</a:t>
            </a:r>
            <a:endParaRPr b="0" sz="1550"/>
          </a:p>
          <a:p>
            <a:pPr indent="0" lvl="0" marL="0" rtl="0" algn="l">
              <a:lnSpc>
                <a:spcPct val="150000"/>
              </a:lnSpc>
              <a:spcBef>
                <a:spcPts val="0"/>
              </a:spcBef>
              <a:spcAft>
                <a:spcPts val="0"/>
              </a:spcAft>
              <a:buClr>
                <a:schemeClr val="dk1"/>
              </a:buClr>
              <a:buSzPct val="290322"/>
              <a:buFont typeface="Roboto"/>
              <a:buNone/>
            </a:pPr>
            <a:r>
              <a:rPr b="0" lang="zh-CN" sz="1550"/>
              <a:t>Related Work</a:t>
            </a:r>
            <a:endParaRPr b="0" sz="1550"/>
          </a:p>
          <a:p>
            <a:pPr indent="0" lvl="0" marL="0" rtl="0" algn="l">
              <a:lnSpc>
                <a:spcPct val="150000"/>
              </a:lnSpc>
              <a:spcBef>
                <a:spcPts val="0"/>
              </a:spcBef>
              <a:spcAft>
                <a:spcPts val="0"/>
              </a:spcAft>
              <a:buClr>
                <a:schemeClr val="dk1"/>
              </a:buClr>
              <a:buSzPct val="290322"/>
              <a:buFont typeface="Roboto"/>
              <a:buNone/>
            </a:pPr>
            <a:r>
              <a:rPr b="0" lang="zh-CN" sz="1550"/>
              <a:t>Method</a:t>
            </a:r>
            <a:endParaRPr b="0" sz="1550"/>
          </a:p>
          <a:p>
            <a:pPr indent="0" lvl="0" marL="0" rtl="0" algn="l">
              <a:lnSpc>
                <a:spcPct val="150000"/>
              </a:lnSpc>
              <a:spcBef>
                <a:spcPts val="0"/>
              </a:spcBef>
              <a:spcAft>
                <a:spcPts val="0"/>
              </a:spcAft>
              <a:buClr>
                <a:schemeClr val="dk1"/>
              </a:buClr>
              <a:buSzPct val="290322"/>
              <a:buFont typeface="Roboto"/>
              <a:buNone/>
            </a:pPr>
            <a:r>
              <a:rPr b="0" lang="zh-CN" sz="1550"/>
              <a:t>Data</a:t>
            </a:r>
            <a:endParaRPr b="0" sz="1550"/>
          </a:p>
          <a:p>
            <a:pPr indent="0" lvl="0" marL="0" rtl="0" algn="l">
              <a:lnSpc>
                <a:spcPct val="150000"/>
              </a:lnSpc>
              <a:spcBef>
                <a:spcPts val="0"/>
              </a:spcBef>
              <a:spcAft>
                <a:spcPts val="0"/>
              </a:spcAft>
              <a:buClr>
                <a:schemeClr val="dk1"/>
              </a:buClr>
              <a:buSzPct val="290322"/>
              <a:buFont typeface="Roboto"/>
              <a:buNone/>
            </a:pPr>
            <a:r>
              <a:rPr b="0" lang="zh-CN" sz="1550"/>
              <a:t>Result</a:t>
            </a:r>
            <a:endParaRPr b="0" sz="1550"/>
          </a:p>
          <a:p>
            <a:pPr indent="0" lvl="0" marL="0" rtl="0" algn="l">
              <a:lnSpc>
                <a:spcPct val="150000"/>
              </a:lnSpc>
              <a:spcBef>
                <a:spcPts val="0"/>
              </a:spcBef>
              <a:spcAft>
                <a:spcPts val="0"/>
              </a:spcAft>
              <a:buClr>
                <a:schemeClr val="dk1"/>
              </a:buClr>
              <a:buSzPct val="290322"/>
              <a:buFont typeface="Roboto"/>
              <a:buNone/>
            </a:pPr>
            <a:r>
              <a:rPr b="0" lang="zh-CN" sz="1550"/>
              <a:t>Evaluation</a:t>
            </a:r>
            <a:endParaRPr b="0" sz="1550"/>
          </a:p>
          <a:p>
            <a:pPr indent="0" lvl="0" marL="0" rtl="0" algn="l">
              <a:spcBef>
                <a:spcPts val="0"/>
              </a:spcBef>
              <a:spcAft>
                <a:spcPts val="0"/>
              </a:spcAft>
              <a:buClr>
                <a:schemeClr val="dk1"/>
              </a:buClr>
              <a:buSzPct val="290322"/>
              <a:buFont typeface="Roboto"/>
              <a:buNone/>
            </a:pPr>
            <a:r>
              <a:rPr b="0" lang="zh-CN" sz="1550"/>
              <a:t>Reference</a:t>
            </a:r>
            <a:endParaRPr b="0" sz="1550"/>
          </a:p>
          <a:p>
            <a:pPr indent="0" lvl="0" marL="0" rtl="0" algn="l">
              <a:spcBef>
                <a:spcPts val="0"/>
              </a:spcBef>
              <a:spcAft>
                <a:spcPts val="0"/>
              </a:spcAft>
              <a:buClr>
                <a:schemeClr val="dk1"/>
              </a:buClr>
              <a:buSzPct val="290322"/>
              <a:buFont typeface="Roboto"/>
              <a:buNone/>
            </a:pPr>
            <a:r>
              <a:t/>
            </a:r>
            <a:endParaRPr b="0" sz="1550"/>
          </a:p>
          <a:p>
            <a:pPr indent="0" lvl="0" marL="0" rtl="0" algn="l">
              <a:spcBef>
                <a:spcPts val="0"/>
              </a:spcBef>
              <a:spcAft>
                <a:spcPts val="0"/>
              </a:spcAft>
              <a:buClr>
                <a:schemeClr val="dk1"/>
              </a:buClr>
              <a:buSzPct val="290322"/>
              <a:buFont typeface="Roboto"/>
              <a:buNone/>
            </a:pPr>
            <a:r>
              <a:t/>
            </a:r>
            <a:endParaRPr b="0" sz="1550"/>
          </a:p>
          <a:p>
            <a:pPr indent="0" lvl="0" marL="0" rtl="0" algn="l">
              <a:spcBef>
                <a:spcPts val="0"/>
              </a:spcBef>
              <a:spcAft>
                <a:spcPts val="0"/>
              </a:spcAft>
              <a:buClr>
                <a:schemeClr val="dk1"/>
              </a:buClr>
              <a:buSzPct val="290322"/>
              <a:buFont typeface="Roboto"/>
              <a:buNone/>
            </a:pPr>
            <a:r>
              <a:t/>
            </a:r>
            <a:endParaRPr b="0" sz="1550"/>
          </a:p>
          <a:p>
            <a:pPr indent="0" lvl="0" marL="0" rtl="0" algn="l">
              <a:spcBef>
                <a:spcPts val="0"/>
              </a:spcBef>
              <a:spcAft>
                <a:spcPts val="0"/>
              </a:spcAft>
              <a:buClr>
                <a:schemeClr val="dk1"/>
              </a:buClr>
              <a:buSzPct val="225000"/>
              <a:buFont typeface="Roboto"/>
              <a:buNone/>
            </a:pPr>
            <a:r>
              <a:t/>
            </a:r>
            <a:endParaRPr b="0" sz="2000"/>
          </a:p>
          <a:p>
            <a:pPr indent="0" lvl="0" marL="0" rtl="0" algn="l">
              <a:spcBef>
                <a:spcPts val="0"/>
              </a:spcBef>
              <a:spcAft>
                <a:spcPts val="0"/>
              </a:spcAft>
              <a:buClr>
                <a:schemeClr val="dk1"/>
              </a:buClr>
              <a:buSzPct val="225000"/>
              <a:buFont typeface="Roboto"/>
              <a:buNone/>
            </a:pPr>
            <a:r>
              <a:t/>
            </a:r>
            <a:endParaRPr b="0" sz="2000"/>
          </a:p>
        </p:txBody>
      </p:sp>
      <p:sp>
        <p:nvSpPr>
          <p:cNvPr id="147" name="Google Shape;147;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1"/>
          <p:cNvSpPr txBox="1"/>
          <p:nvPr>
            <p:ph idx="2" type="body"/>
          </p:nvPr>
        </p:nvSpPr>
        <p:spPr>
          <a:xfrm>
            <a:off x="4698150" y="4026725"/>
            <a:ext cx="3000300" cy="273900"/>
          </a:xfrm>
          <a:prstGeom prst="rect">
            <a:avLst/>
          </a:prstGeom>
        </p:spPr>
        <p:txBody>
          <a:bodyPr anchorCtr="0" anchor="t" bIns="34275" lIns="68575" spcFirstLastPara="1" rIns="68575" wrap="square" tIns="34275">
            <a:normAutofit/>
          </a:bodyPr>
          <a:lstStyle/>
          <a:p>
            <a:pPr indent="0" lvl="0" marL="0" marR="0" rtl="0" algn="ctr">
              <a:lnSpc>
                <a:spcPct val="100000"/>
              </a:lnSpc>
              <a:spcBef>
                <a:spcPts val="0"/>
              </a:spcBef>
              <a:spcAft>
                <a:spcPts val="0"/>
              </a:spcAft>
              <a:buNone/>
            </a:pPr>
            <a:r>
              <a:rPr lang="zh-CN" sz="1200">
                <a:solidFill>
                  <a:schemeClr val="dk2"/>
                </a:solidFill>
              </a:rPr>
              <a:t>Genetics Role of Disease[2] </a:t>
            </a:r>
            <a:endParaRPr/>
          </a:p>
        </p:txBody>
      </p:sp>
      <p:sp>
        <p:nvSpPr>
          <p:cNvPr id="153" name="Google Shape;153;p31"/>
          <p:cNvSpPr txBox="1"/>
          <p:nvPr>
            <p:ph idx="12" type="sldNum"/>
          </p:nvPr>
        </p:nvSpPr>
        <p:spPr>
          <a:xfrm>
            <a:off x="285750" y="4636905"/>
            <a:ext cx="687300" cy="273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Font typeface="Arial"/>
              <a:buNone/>
            </a:pPr>
            <a:fld id="{00000000-1234-1234-1234-123412341234}" type="slidenum">
              <a:rPr lang="zh-CN"/>
              <a:t>‹#›</a:t>
            </a:fld>
            <a:endParaRPr/>
          </a:p>
        </p:txBody>
      </p:sp>
      <p:pic>
        <p:nvPicPr>
          <p:cNvPr id="154" name="Google Shape;154;p31"/>
          <p:cNvPicPr preferRelativeResize="0"/>
          <p:nvPr/>
        </p:nvPicPr>
        <p:blipFill>
          <a:blip r:embed="rId3">
            <a:alphaModFix/>
          </a:blip>
          <a:stretch>
            <a:fillRect/>
          </a:stretch>
        </p:blipFill>
        <p:spPr>
          <a:xfrm>
            <a:off x="4698150" y="599500"/>
            <a:ext cx="3000300" cy="3183350"/>
          </a:xfrm>
          <a:prstGeom prst="rect">
            <a:avLst/>
          </a:prstGeom>
          <a:noFill/>
          <a:ln>
            <a:noFill/>
          </a:ln>
        </p:spPr>
      </p:pic>
      <p:pic>
        <p:nvPicPr>
          <p:cNvPr id="155" name="Google Shape;155;p31"/>
          <p:cNvPicPr preferRelativeResize="0"/>
          <p:nvPr/>
        </p:nvPicPr>
        <p:blipFill rotWithShape="1">
          <a:blip r:embed="rId4">
            <a:alphaModFix/>
          </a:blip>
          <a:srcRect b="6508" l="4648" r="6470" t="18076"/>
          <a:stretch/>
        </p:blipFill>
        <p:spPr>
          <a:xfrm>
            <a:off x="471225" y="2077450"/>
            <a:ext cx="3545400" cy="1705399"/>
          </a:xfrm>
          <a:prstGeom prst="rect">
            <a:avLst/>
          </a:prstGeom>
          <a:noFill/>
          <a:ln>
            <a:noFill/>
          </a:ln>
        </p:spPr>
      </p:pic>
      <p:sp>
        <p:nvSpPr>
          <p:cNvPr id="156" name="Google Shape;156;p31"/>
          <p:cNvSpPr txBox="1"/>
          <p:nvPr/>
        </p:nvSpPr>
        <p:spPr>
          <a:xfrm>
            <a:off x="471225" y="3979025"/>
            <a:ext cx="38148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1200">
                <a:solidFill>
                  <a:schemeClr val="dk2"/>
                </a:solidFill>
                <a:latin typeface="Roboto"/>
                <a:ea typeface="Roboto"/>
                <a:cs typeface="Roboto"/>
                <a:sym typeface="Roboto"/>
              </a:rPr>
              <a:t>Major Cause of Depression[1]</a:t>
            </a:r>
            <a:endParaRPr sz="1200">
              <a:solidFill>
                <a:schemeClr val="dk2"/>
              </a:solidFill>
              <a:latin typeface="Roboto"/>
              <a:ea typeface="Roboto"/>
              <a:cs typeface="Roboto"/>
              <a:sym typeface="Roboto"/>
            </a:endParaRPr>
          </a:p>
        </p:txBody>
      </p:sp>
      <p:sp>
        <p:nvSpPr>
          <p:cNvPr id="157" name="Google Shape;157;p31"/>
          <p:cNvSpPr txBox="1"/>
          <p:nvPr>
            <p:ph type="title"/>
          </p:nvPr>
        </p:nvSpPr>
        <p:spPr>
          <a:xfrm>
            <a:off x="285750" y="150541"/>
            <a:ext cx="8572500" cy="761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zh-CN"/>
              <a:t>Background</a:t>
            </a:r>
            <a:endParaRPr/>
          </a:p>
        </p:txBody>
      </p:sp>
      <p:sp>
        <p:nvSpPr>
          <p:cNvPr id="158" name="Google Shape;158;p31"/>
          <p:cNvSpPr txBox="1"/>
          <p:nvPr/>
        </p:nvSpPr>
        <p:spPr>
          <a:xfrm>
            <a:off x="353450" y="911650"/>
            <a:ext cx="4218600" cy="116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zh-CN" sz="1600">
                <a:solidFill>
                  <a:srgbClr val="003057"/>
                </a:solidFill>
                <a:latin typeface="Roboto"/>
                <a:ea typeface="Roboto"/>
                <a:cs typeface="Roboto"/>
                <a:sym typeface="Roboto"/>
              </a:rPr>
              <a:t>Mental disorders (eg. depression, anxiety) are the result of a combination of </a:t>
            </a:r>
            <a:r>
              <a:rPr lang="zh-CN" sz="1600">
                <a:solidFill>
                  <a:schemeClr val="dk1"/>
                </a:solidFill>
                <a:highlight>
                  <a:schemeClr val="lt1"/>
                </a:highlight>
                <a:latin typeface="Roboto"/>
                <a:ea typeface="Roboto"/>
                <a:cs typeface="Roboto"/>
                <a:sym typeface="Roboto"/>
              </a:rPr>
              <a:t>environment</a:t>
            </a:r>
            <a:r>
              <a:rPr lang="zh-CN" sz="1600">
                <a:solidFill>
                  <a:srgbClr val="003057"/>
                </a:solidFill>
                <a:highlight>
                  <a:schemeClr val="lt1"/>
                </a:highlight>
                <a:latin typeface="Roboto"/>
                <a:ea typeface="Roboto"/>
                <a:cs typeface="Roboto"/>
                <a:sym typeface="Roboto"/>
              </a:rPr>
              <a:t> and genetic</a:t>
            </a:r>
            <a:r>
              <a:rPr lang="zh-CN" sz="1600">
                <a:solidFill>
                  <a:srgbClr val="003057"/>
                </a:solidFill>
                <a:latin typeface="Roboto"/>
                <a:ea typeface="Roboto"/>
                <a:cs typeface="Roboto"/>
                <a:sym typeface="Roboto"/>
              </a:rPr>
              <a:t> variation.</a:t>
            </a:r>
            <a:endParaRPr sz="1600">
              <a:solidFill>
                <a:srgbClr val="003057"/>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2"/>
          <p:cNvSpPr txBox="1"/>
          <p:nvPr>
            <p:ph idx="1" type="body"/>
          </p:nvPr>
        </p:nvSpPr>
        <p:spPr>
          <a:xfrm>
            <a:off x="285750" y="1914075"/>
            <a:ext cx="4213200" cy="2636100"/>
          </a:xfrm>
          <a:prstGeom prst="rect">
            <a:avLst/>
          </a:prstGeom>
        </p:spPr>
        <p:txBody>
          <a:bodyPr anchorCtr="0" anchor="b" bIns="34275" lIns="68575" spcFirstLastPara="1" rIns="68575" wrap="square" tIns="34275">
            <a:normAutofit/>
          </a:bodyPr>
          <a:lstStyle/>
          <a:p>
            <a:pPr indent="0" lvl="0" marL="0" rtl="0" algn="l">
              <a:lnSpc>
                <a:spcPct val="115000"/>
              </a:lnSpc>
              <a:spcBef>
                <a:spcPts val="2400"/>
              </a:spcBef>
              <a:spcAft>
                <a:spcPts val="0"/>
              </a:spcAft>
              <a:buNone/>
            </a:pPr>
            <a:r>
              <a:rPr b="0" lang="zh-CN" sz="1400"/>
              <a:t>Assist patients with mental health and genetic disorders(a bad combo:( )  in finding:</a:t>
            </a:r>
            <a:endParaRPr b="0" sz="1400"/>
          </a:p>
          <a:p>
            <a:pPr indent="-317500" lvl="0" marL="457200" rtl="0" algn="l">
              <a:lnSpc>
                <a:spcPct val="115000"/>
              </a:lnSpc>
              <a:spcBef>
                <a:spcPts val="2400"/>
              </a:spcBef>
              <a:spcAft>
                <a:spcPts val="0"/>
              </a:spcAft>
              <a:buSzPts val="1400"/>
              <a:buChar char="●"/>
            </a:pPr>
            <a:r>
              <a:rPr b="0" lang="zh-CN" sz="1400"/>
              <a:t>Self-help resources</a:t>
            </a:r>
            <a:endParaRPr b="0" sz="1400"/>
          </a:p>
          <a:p>
            <a:pPr indent="-317500" lvl="0" marL="457200" rtl="0" algn="l">
              <a:lnSpc>
                <a:spcPct val="115000"/>
              </a:lnSpc>
              <a:spcBef>
                <a:spcPts val="0"/>
              </a:spcBef>
              <a:spcAft>
                <a:spcPts val="0"/>
              </a:spcAft>
              <a:buSzPts val="1400"/>
              <a:buChar char="●"/>
            </a:pPr>
            <a:r>
              <a:rPr b="0" lang="zh-CN" sz="1400">
                <a:solidFill>
                  <a:schemeClr val="dk1"/>
                </a:solidFill>
              </a:rPr>
              <a:t>Appropriate clinical trials</a:t>
            </a:r>
            <a:endParaRPr b="0" sz="1400"/>
          </a:p>
          <a:p>
            <a:pPr indent="0" lvl="0" marL="0" rtl="0" algn="l">
              <a:lnSpc>
                <a:spcPct val="115000"/>
              </a:lnSpc>
              <a:spcBef>
                <a:spcPts val="2400"/>
              </a:spcBef>
              <a:spcAft>
                <a:spcPts val="0"/>
              </a:spcAft>
              <a:buNone/>
            </a:pPr>
            <a:r>
              <a:rPr b="0" lang="zh-CN" sz="1400"/>
              <a:t>Provide accessible tools, especially for those without a research background.</a:t>
            </a:r>
            <a:endParaRPr b="0" sz="1400"/>
          </a:p>
          <a:p>
            <a:pPr indent="0" lvl="0" marL="0" rtl="0" algn="l">
              <a:spcBef>
                <a:spcPts val="800"/>
              </a:spcBef>
              <a:spcAft>
                <a:spcPts val="0"/>
              </a:spcAft>
              <a:buNone/>
            </a:pPr>
            <a:r>
              <a:t/>
            </a:r>
            <a:endParaRPr/>
          </a:p>
        </p:txBody>
      </p:sp>
      <p:sp>
        <p:nvSpPr>
          <p:cNvPr id="164" name="Google Shape;164;p32"/>
          <p:cNvSpPr txBox="1"/>
          <p:nvPr>
            <p:ph idx="12" type="sldNum"/>
          </p:nvPr>
        </p:nvSpPr>
        <p:spPr>
          <a:xfrm>
            <a:off x="285750" y="4636905"/>
            <a:ext cx="687300" cy="273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Font typeface="Arial"/>
              <a:buNone/>
            </a:pPr>
            <a:fld id="{00000000-1234-1234-1234-123412341234}" type="slidenum">
              <a:rPr lang="zh-CN"/>
              <a:t>‹#›</a:t>
            </a:fld>
            <a:endParaRPr/>
          </a:p>
        </p:txBody>
      </p:sp>
      <p:sp>
        <p:nvSpPr>
          <p:cNvPr id="165" name="Google Shape;165;p32"/>
          <p:cNvSpPr txBox="1"/>
          <p:nvPr>
            <p:ph type="title"/>
          </p:nvPr>
        </p:nvSpPr>
        <p:spPr>
          <a:xfrm>
            <a:off x="285750" y="150541"/>
            <a:ext cx="8572500" cy="761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zh-CN"/>
              <a:t>Motivation</a:t>
            </a:r>
            <a:endParaRPr/>
          </a:p>
        </p:txBody>
      </p:sp>
      <p:pic>
        <p:nvPicPr>
          <p:cNvPr id="166" name="Google Shape;166;p32"/>
          <p:cNvPicPr preferRelativeResize="0"/>
          <p:nvPr/>
        </p:nvPicPr>
        <p:blipFill rotWithShape="1">
          <a:blip r:embed="rId3">
            <a:alphaModFix/>
          </a:blip>
          <a:srcRect b="12137" l="2391" r="51969" t="55537"/>
          <a:stretch/>
        </p:blipFill>
        <p:spPr>
          <a:xfrm>
            <a:off x="343950" y="965950"/>
            <a:ext cx="1209807" cy="948126"/>
          </a:xfrm>
          <a:prstGeom prst="rect">
            <a:avLst/>
          </a:prstGeom>
          <a:noFill/>
          <a:ln>
            <a:noFill/>
          </a:ln>
        </p:spPr>
      </p:pic>
      <p:pic>
        <p:nvPicPr>
          <p:cNvPr id="167" name="Google Shape;167;p32"/>
          <p:cNvPicPr preferRelativeResize="0"/>
          <p:nvPr/>
        </p:nvPicPr>
        <p:blipFill rotWithShape="1">
          <a:blip r:embed="rId3">
            <a:alphaModFix/>
          </a:blip>
          <a:srcRect b="10914" l="52750" r="2783" t="55273"/>
          <a:stretch/>
        </p:blipFill>
        <p:spPr>
          <a:xfrm>
            <a:off x="1693000" y="947426"/>
            <a:ext cx="1126859" cy="948126"/>
          </a:xfrm>
          <a:prstGeom prst="rect">
            <a:avLst/>
          </a:prstGeom>
          <a:noFill/>
          <a:ln>
            <a:noFill/>
          </a:ln>
        </p:spPr>
      </p:pic>
      <p:pic>
        <p:nvPicPr>
          <p:cNvPr id="168" name="Google Shape;168;p32"/>
          <p:cNvPicPr preferRelativeResize="0"/>
          <p:nvPr/>
        </p:nvPicPr>
        <p:blipFill rotWithShape="1">
          <a:blip r:embed="rId3">
            <a:alphaModFix/>
          </a:blip>
          <a:srcRect b="60896" l="2220" r="50828" t="5291"/>
          <a:stretch/>
        </p:blipFill>
        <p:spPr>
          <a:xfrm>
            <a:off x="2864800" y="911650"/>
            <a:ext cx="1056975" cy="842250"/>
          </a:xfrm>
          <a:prstGeom prst="rect">
            <a:avLst/>
          </a:prstGeom>
          <a:noFill/>
          <a:ln>
            <a:noFill/>
          </a:ln>
        </p:spPr>
      </p:pic>
      <p:pic>
        <p:nvPicPr>
          <p:cNvPr id="169" name="Google Shape;169;p32"/>
          <p:cNvPicPr preferRelativeResize="0"/>
          <p:nvPr/>
        </p:nvPicPr>
        <p:blipFill>
          <a:blip r:embed="rId4">
            <a:alphaModFix/>
          </a:blip>
          <a:stretch>
            <a:fillRect/>
          </a:stretch>
        </p:blipFill>
        <p:spPr>
          <a:xfrm>
            <a:off x="4572000" y="613900"/>
            <a:ext cx="2466898" cy="1850196"/>
          </a:xfrm>
          <a:prstGeom prst="rect">
            <a:avLst/>
          </a:prstGeom>
          <a:noFill/>
          <a:ln>
            <a:noFill/>
          </a:ln>
        </p:spPr>
      </p:pic>
      <p:sp>
        <p:nvSpPr>
          <p:cNvPr id="170" name="Google Shape;170;p32"/>
          <p:cNvSpPr txBox="1"/>
          <p:nvPr>
            <p:ph idx="2" type="body"/>
          </p:nvPr>
        </p:nvSpPr>
        <p:spPr>
          <a:xfrm>
            <a:off x="4633725" y="4248800"/>
            <a:ext cx="2466900" cy="273900"/>
          </a:xfrm>
          <a:prstGeom prst="rect">
            <a:avLst/>
          </a:prstGeom>
        </p:spPr>
        <p:txBody>
          <a:bodyPr anchorCtr="0" anchor="t" bIns="34275" lIns="68575" spcFirstLastPara="1" rIns="68575" wrap="square" tIns="34275">
            <a:noAutofit/>
          </a:bodyPr>
          <a:lstStyle/>
          <a:p>
            <a:pPr indent="0" lvl="0" marL="0" marR="0" rtl="0" algn="ctr">
              <a:lnSpc>
                <a:spcPct val="100000"/>
              </a:lnSpc>
              <a:spcBef>
                <a:spcPts val="0"/>
              </a:spcBef>
              <a:spcAft>
                <a:spcPts val="0"/>
              </a:spcAft>
              <a:buNone/>
            </a:pPr>
            <a:r>
              <a:rPr lang="zh-CN" sz="1000">
                <a:solidFill>
                  <a:schemeClr val="dk2"/>
                </a:solidFill>
              </a:rPr>
              <a:t>Sentiment distribution of subreddit post</a:t>
            </a:r>
            <a:endParaRPr sz="1000">
              <a:solidFill>
                <a:schemeClr val="dk2"/>
              </a:solidFill>
            </a:endParaRPr>
          </a:p>
          <a:p>
            <a:pPr indent="0" lvl="0" marL="457200" marR="0" rtl="0" algn="ctr">
              <a:lnSpc>
                <a:spcPct val="100000"/>
              </a:lnSpc>
              <a:spcBef>
                <a:spcPts val="0"/>
              </a:spcBef>
              <a:spcAft>
                <a:spcPts val="0"/>
              </a:spcAft>
              <a:buNone/>
            </a:pPr>
            <a:r>
              <a:rPr lang="zh-CN" sz="1000">
                <a:solidFill>
                  <a:schemeClr val="dk2"/>
                </a:solidFill>
              </a:rPr>
              <a:t>up: mental disorder</a:t>
            </a:r>
            <a:endParaRPr sz="1000">
              <a:solidFill>
                <a:schemeClr val="dk2"/>
              </a:solidFill>
            </a:endParaRPr>
          </a:p>
          <a:p>
            <a:pPr indent="0" lvl="0" marL="457200" marR="0" rtl="0" algn="ctr">
              <a:lnSpc>
                <a:spcPct val="100000"/>
              </a:lnSpc>
              <a:spcBef>
                <a:spcPts val="0"/>
              </a:spcBef>
              <a:spcAft>
                <a:spcPts val="0"/>
              </a:spcAft>
              <a:buNone/>
            </a:pPr>
            <a:r>
              <a:rPr lang="zh-CN" sz="1000">
                <a:solidFill>
                  <a:schemeClr val="dk2"/>
                </a:solidFill>
              </a:rPr>
              <a:t>down: genetics disease</a:t>
            </a:r>
            <a:endParaRPr sz="1000">
              <a:solidFill>
                <a:schemeClr val="dk2"/>
              </a:solidFill>
            </a:endParaRPr>
          </a:p>
        </p:txBody>
      </p:sp>
      <p:pic>
        <p:nvPicPr>
          <p:cNvPr id="171" name="Google Shape;171;p32"/>
          <p:cNvPicPr preferRelativeResize="0"/>
          <p:nvPr/>
        </p:nvPicPr>
        <p:blipFill>
          <a:blip r:embed="rId5">
            <a:alphaModFix/>
          </a:blip>
          <a:stretch>
            <a:fillRect/>
          </a:stretch>
        </p:blipFill>
        <p:spPr>
          <a:xfrm>
            <a:off x="4572000" y="2350907"/>
            <a:ext cx="2466898" cy="185017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3"/>
          <p:cNvSpPr txBox="1"/>
          <p:nvPr>
            <p:ph idx="1" type="body"/>
          </p:nvPr>
        </p:nvSpPr>
        <p:spPr>
          <a:xfrm>
            <a:off x="285750" y="990875"/>
            <a:ext cx="4743600" cy="2588400"/>
          </a:xfrm>
          <a:prstGeom prst="rect">
            <a:avLst/>
          </a:prstGeom>
        </p:spPr>
        <p:txBody>
          <a:bodyPr anchorCtr="0" anchor="b" bIns="34275" lIns="68575" spcFirstLastPara="1" rIns="68575" wrap="square" tIns="34275">
            <a:normAutofit/>
          </a:bodyPr>
          <a:lstStyle/>
          <a:p>
            <a:pPr indent="0" lvl="0" marL="0" rtl="0" algn="l">
              <a:spcBef>
                <a:spcPts val="800"/>
              </a:spcBef>
              <a:spcAft>
                <a:spcPts val="0"/>
              </a:spcAft>
              <a:buNone/>
            </a:pPr>
            <a:r>
              <a:rPr b="0" lang="zh-CN" sz="1400"/>
              <a:t>Overwhelmed and Unsupported patients </a:t>
            </a:r>
            <a:endParaRPr b="0" sz="1400"/>
          </a:p>
          <a:p>
            <a:pPr indent="0" lvl="0" marL="0" rtl="0" algn="l">
              <a:spcBef>
                <a:spcPts val="800"/>
              </a:spcBef>
              <a:spcAft>
                <a:spcPts val="0"/>
              </a:spcAft>
              <a:buNone/>
            </a:pPr>
            <a:r>
              <a:rPr b="0" lang="zh-CN" sz="1400"/>
              <a:t>Exclusion Criteria: Patients with genetic disorders often excluded from mental health trials.</a:t>
            </a:r>
            <a:endParaRPr b="0" sz="1400"/>
          </a:p>
          <a:p>
            <a:pPr indent="0" lvl="0" marL="0" rtl="0" algn="l">
              <a:spcBef>
                <a:spcPts val="800"/>
              </a:spcBef>
              <a:spcAft>
                <a:spcPts val="0"/>
              </a:spcAft>
              <a:buNone/>
            </a:pPr>
            <a:r>
              <a:rPr b="0" lang="zh-CN" sz="1400"/>
              <a:t>Barriers to Access:</a:t>
            </a:r>
            <a:endParaRPr b="0" sz="1400"/>
          </a:p>
          <a:p>
            <a:pPr indent="0" lvl="0" marL="457200" rtl="0" algn="l">
              <a:spcBef>
                <a:spcPts val="800"/>
              </a:spcBef>
              <a:spcAft>
                <a:spcPts val="0"/>
              </a:spcAft>
              <a:buNone/>
            </a:pPr>
            <a:r>
              <a:rPr b="0" lang="zh-CN" sz="1400"/>
              <a:t>Procedural</a:t>
            </a:r>
            <a:endParaRPr b="0" sz="1400"/>
          </a:p>
          <a:p>
            <a:pPr indent="0" lvl="0" marL="457200" rtl="0" algn="l">
              <a:spcBef>
                <a:spcPts val="800"/>
              </a:spcBef>
              <a:spcAft>
                <a:spcPts val="0"/>
              </a:spcAft>
              <a:buNone/>
            </a:pPr>
            <a:r>
              <a:rPr b="0" lang="zh-CN" sz="1400"/>
              <a:t>Economic</a:t>
            </a:r>
            <a:endParaRPr b="0" sz="1400"/>
          </a:p>
          <a:p>
            <a:pPr indent="0" lvl="0" marL="457200" rtl="0" algn="l">
              <a:spcBef>
                <a:spcPts val="800"/>
              </a:spcBef>
              <a:spcAft>
                <a:spcPts val="0"/>
              </a:spcAft>
              <a:buNone/>
            </a:pPr>
            <a:r>
              <a:rPr b="0" lang="zh-CN" sz="1400"/>
              <a:t>Clinician Awareness</a:t>
            </a:r>
            <a:endParaRPr b="0" sz="1400"/>
          </a:p>
          <a:p>
            <a:pPr indent="0" lvl="0" marL="457200" rtl="0" algn="l">
              <a:spcBef>
                <a:spcPts val="800"/>
              </a:spcBef>
              <a:spcAft>
                <a:spcPts val="0"/>
              </a:spcAft>
              <a:buNone/>
            </a:pPr>
            <a:r>
              <a:rPr b="0" lang="zh-CN" sz="1400"/>
              <a:t>Ethical Concerns</a:t>
            </a:r>
            <a:endParaRPr b="0" sz="1400"/>
          </a:p>
          <a:p>
            <a:pPr indent="0" lvl="0" marL="0" rtl="0" algn="l">
              <a:spcBef>
                <a:spcPts val="800"/>
              </a:spcBef>
              <a:spcAft>
                <a:spcPts val="0"/>
              </a:spcAft>
              <a:buNone/>
            </a:pPr>
            <a:r>
              <a:t/>
            </a:r>
            <a:endParaRPr/>
          </a:p>
        </p:txBody>
      </p:sp>
      <p:sp>
        <p:nvSpPr>
          <p:cNvPr id="177" name="Google Shape;177;p33"/>
          <p:cNvSpPr txBox="1"/>
          <p:nvPr>
            <p:ph idx="12" type="sldNum"/>
          </p:nvPr>
        </p:nvSpPr>
        <p:spPr>
          <a:xfrm>
            <a:off x="285750" y="4636905"/>
            <a:ext cx="687300" cy="273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Font typeface="Arial"/>
              <a:buNone/>
            </a:pPr>
            <a:fld id="{00000000-1234-1234-1234-123412341234}" type="slidenum">
              <a:rPr lang="zh-CN"/>
              <a:t>‹#›</a:t>
            </a:fld>
            <a:endParaRPr/>
          </a:p>
        </p:txBody>
      </p:sp>
      <p:sp>
        <p:nvSpPr>
          <p:cNvPr id="178" name="Google Shape;178;p33"/>
          <p:cNvSpPr txBox="1"/>
          <p:nvPr>
            <p:ph type="title"/>
          </p:nvPr>
        </p:nvSpPr>
        <p:spPr>
          <a:xfrm>
            <a:off x="285750" y="150541"/>
            <a:ext cx="8572500" cy="761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zh-CN"/>
              <a:t>Problem: E</a:t>
            </a:r>
            <a:r>
              <a:rPr lang="zh-CN"/>
              <a:t>xclusion and Lack of resources</a:t>
            </a:r>
            <a:endParaRPr/>
          </a:p>
        </p:txBody>
      </p:sp>
      <p:pic>
        <p:nvPicPr>
          <p:cNvPr id="179" name="Google Shape;179;p33"/>
          <p:cNvPicPr preferRelativeResize="0"/>
          <p:nvPr/>
        </p:nvPicPr>
        <p:blipFill rotWithShape="1">
          <a:blip r:embed="rId3">
            <a:alphaModFix/>
          </a:blip>
          <a:srcRect b="0" l="0" r="0" t="84996"/>
          <a:stretch/>
        </p:blipFill>
        <p:spPr>
          <a:xfrm>
            <a:off x="4898100" y="1235225"/>
            <a:ext cx="2977781" cy="761101"/>
          </a:xfrm>
          <a:prstGeom prst="rect">
            <a:avLst/>
          </a:prstGeom>
          <a:noFill/>
          <a:ln>
            <a:noFill/>
          </a:ln>
        </p:spPr>
      </p:pic>
      <p:sp>
        <p:nvSpPr>
          <p:cNvPr id="180" name="Google Shape;180;p33"/>
          <p:cNvSpPr txBox="1"/>
          <p:nvPr>
            <p:ph idx="2" type="body"/>
          </p:nvPr>
        </p:nvSpPr>
        <p:spPr>
          <a:xfrm>
            <a:off x="4886838" y="2097850"/>
            <a:ext cx="3000300" cy="706500"/>
          </a:xfrm>
          <a:prstGeom prst="rect">
            <a:avLst/>
          </a:prstGeom>
        </p:spPr>
        <p:txBody>
          <a:bodyPr anchorCtr="0" anchor="t" bIns="34275" lIns="68575" spcFirstLastPara="1" rIns="68575" wrap="square" tIns="34275">
            <a:normAutofit/>
          </a:bodyPr>
          <a:lstStyle/>
          <a:p>
            <a:pPr indent="0" lvl="0" marL="0" marR="0" rtl="0" algn="ctr">
              <a:lnSpc>
                <a:spcPct val="100000"/>
              </a:lnSpc>
              <a:spcBef>
                <a:spcPts val="0"/>
              </a:spcBef>
              <a:spcAft>
                <a:spcPts val="0"/>
              </a:spcAft>
              <a:buNone/>
            </a:pPr>
            <a:r>
              <a:rPr lang="zh-CN" sz="1200">
                <a:solidFill>
                  <a:schemeClr val="dk2"/>
                </a:solidFill>
              </a:rPr>
              <a:t>Exclusion Cretria for a PTSD Clinical Trial[7], related to genetics disease</a:t>
            </a:r>
            <a:endParaRPr sz="1200">
              <a:solidFill>
                <a:schemeClr val="dk2"/>
              </a:solidFill>
            </a:endParaRPr>
          </a:p>
          <a:p>
            <a:pPr indent="0" lvl="0" marL="0" marR="0" rtl="0" algn="ctr">
              <a:lnSpc>
                <a:spcPct val="100000"/>
              </a:lnSpc>
              <a:spcBef>
                <a:spcPts val="0"/>
              </a:spcBef>
              <a:spcAft>
                <a:spcPts val="0"/>
              </a:spcAft>
              <a:buNone/>
            </a:pPr>
            <a:r>
              <a:t/>
            </a:r>
            <a:endParaRPr sz="12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4"/>
          <p:cNvSpPr txBox="1"/>
          <p:nvPr>
            <p:ph idx="1" type="body"/>
          </p:nvPr>
        </p:nvSpPr>
        <p:spPr>
          <a:xfrm>
            <a:off x="285750" y="911614"/>
            <a:ext cx="8572500" cy="31692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zh-CN">
                <a:solidFill>
                  <a:schemeClr val="dk1"/>
                </a:solidFill>
              </a:rPr>
              <a:t>Ethics Errors: ChatGPT refuses to provide answers to valid health-related questions due to ethical restrictions.</a:t>
            </a:r>
            <a:endParaRPr>
              <a:solidFill>
                <a:schemeClr val="dk1"/>
              </a:solidFill>
            </a:endParaRPr>
          </a:p>
          <a:p>
            <a:pPr indent="0" lvl="0" marL="0" rtl="0" algn="l">
              <a:spcBef>
                <a:spcPts val="800"/>
              </a:spcBef>
              <a:spcAft>
                <a:spcPts val="0"/>
              </a:spcAft>
              <a:buNone/>
            </a:pPr>
            <a:r>
              <a:rPr lang="zh-CN">
                <a:solidFill>
                  <a:schemeClr val="dk1"/>
                </a:solidFill>
              </a:rPr>
              <a:t>Security Concerns: Risks associated with commercial LLMs like ChatGPT.</a:t>
            </a:r>
            <a:endParaRPr>
              <a:solidFill>
                <a:schemeClr val="dk1"/>
              </a:solidFill>
            </a:endParaRPr>
          </a:p>
        </p:txBody>
      </p:sp>
      <p:sp>
        <p:nvSpPr>
          <p:cNvPr id="186" name="Google Shape;186;p34"/>
          <p:cNvSpPr txBox="1"/>
          <p:nvPr>
            <p:ph idx="12" type="sldNum"/>
          </p:nvPr>
        </p:nvSpPr>
        <p:spPr>
          <a:xfrm>
            <a:off x="285750" y="4636905"/>
            <a:ext cx="687300" cy="273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Font typeface="Arial"/>
              <a:buNone/>
            </a:pPr>
            <a:fld id="{00000000-1234-1234-1234-123412341234}" type="slidenum">
              <a:rPr lang="zh-CN"/>
              <a:t>‹#›</a:t>
            </a:fld>
            <a:endParaRPr/>
          </a:p>
        </p:txBody>
      </p:sp>
      <p:sp>
        <p:nvSpPr>
          <p:cNvPr id="187" name="Google Shape;187;p34"/>
          <p:cNvSpPr txBox="1"/>
          <p:nvPr>
            <p:ph type="title"/>
          </p:nvPr>
        </p:nvSpPr>
        <p:spPr>
          <a:xfrm>
            <a:off x="285750" y="150541"/>
            <a:ext cx="8572500" cy="761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zh-CN"/>
              <a:t>Problem: Trust &amp; Safety</a:t>
            </a:r>
            <a:endParaRPr/>
          </a:p>
        </p:txBody>
      </p:sp>
      <p:pic>
        <p:nvPicPr>
          <p:cNvPr id="188" name="Google Shape;188;p34"/>
          <p:cNvPicPr preferRelativeResize="0"/>
          <p:nvPr/>
        </p:nvPicPr>
        <p:blipFill>
          <a:blip r:embed="rId3">
            <a:alphaModFix/>
          </a:blip>
          <a:stretch>
            <a:fillRect/>
          </a:stretch>
        </p:blipFill>
        <p:spPr>
          <a:xfrm>
            <a:off x="374825" y="2023825"/>
            <a:ext cx="5635724" cy="1612450"/>
          </a:xfrm>
          <a:prstGeom prst="rect">
            <a:avLst/>
          </a:prstGeom>
          <a:noFill/>
          <a:ln>
            <a:noFill/>
          </a:ln>
        </p:spPr>
      </p:pic>
      <p:pic>
        <p:nvPicPr>
          <p:cNvPr id="189" name="Google Shape;189;p34"/>
          <p:cNvPicPr preferRelativeResize="0"/>
          <p:nvPr/>
        </p:nvPicPr>
        <p:blipFill rotWithShape="1">
          <a:blip r:embed="rId4">
            <a:alphaModFix/>
          </a:blip>
          <a:srcRect b="56025" l="0" r="0" t="27558"/>
          <a:stretch/>
        </p:blipFill>
        <p:spPr>
          <a:xfrm>
            <a:off x="374813" y="3884163"/>
            <a:ext cx="3416301" cy="504825"/>
          </a:xfrm>
          <a:prstGeom prst="rect">
            <a:avLst/>
          </a:prstGeom>
          <a:noFill/>
          <a:ln>
            <a:noFill/>
          </a:ln>
        </p:spPr>
      </p:pic>
      <p:sp>
        <p:nvSpPr>
          <p:cNvPr id="190" name="Google Shape;190;p34"/>
          <p:cNvSpPr txBox="1"/>
          <p:nvPr>
            <p:ph idx="4294967295" type="body"/>
          </p:nvPr>
        </p:nvSpPr>
        <p:spPr>
          <a:xfrm>
            <a:off x="374825" y="4388993"/>
            <a:ext cx="3000300" cy="273900"/>
          </a:xfrm>
          <a:prstGeom prst="rect">
            <a:avLst/>
          </a:prstGeom>
        </p:spPr>
        <p:txBody>
          <a:bodyPr anchorCtr="0" anchor="t" bIns="34275" lIns="68575" spcFirstLastPara="1" rIns="68575" wrap="square" tIns="34275">
            <a:noAutofit/>
          </a:bodyPr>
          <a:lstStyle/>
          <a:p>
            <a:pPr indent="0" lvl="0" marL="0" marR="0" rtl="0" algn="ctr">
              <a:lnSpc>
                <a:spcPct val="80000"/>
              </a:lnSpc>
              <a:spcBef>
                <a:spcPts val="0"/>
              </a:spcBef>
              <a:spcAft>
                <a:spcPts val="0"/>
              </a:spcAft>
              <a:buSzPts val="770"/>
              <a:buNone/>
            </a:pPr>
            <a:r>
              <a:rPr lang="zh-CN" sz="1040">
                <a:solidFill>
                  <a:schemeClr val="dk2"/>
                </a:solidFill>
              </a:rPr>
              <a:t>Security Concern of a Genetics App</a:t>
            </a:r>
            <a:endParaRPr sz="1040">
              <a:solidFill>
                <a:schemeClr val="dk2"/>
              </a:solidFill>
            </a:endParaRPr>
          </a:p>
          <a:p>
            <a:pPr indent="0" lvl="0" marL="0" marR="0" rtl="0" algn="ctr">
              <a:lnSpc>
                <a:spcPct val="80000"/>
              </a:lnSpc>
              <a:spcBef>
                <a:spcPts val="0"/>
              </a:spcBef>
              <a:spcAft>
                <a:spcPts val="0"/>
              </a:spcAft>
              <a:buSzPts val="770"/>
              <a:buNone/>
            </a:pPr>
            <a:r>
              <a:t/>
            </a:r>
            <a:endParaRPr sz="1040">
              <a:solidFill>
                <a:schemeClr val="dk2"/>
              </a:solidFill>
            </a:endParaRPr>
          </a:p>
        </p:txBody>
      </p:sp>
      <p:sp>
        <p:nvSpPr>
          <p:cNvPr id="191" name="Google Shape;191;p34"/>
          <p:cNvSpPr txBox="1"/>
          <p:nvPr>
            <p:ph idx="4294967295" type="body"/>
          </p:nvPr>
        </p:nvSpPr>
        <p:spPr>
          <a:xfrm>
            <a:off x="5229150" y="3433968"/>
            <a:ext cx="3000300" cy="273900"/>
          </a:xfrm>
          <a:prstGeom prst="rect">
            <a:avLst/>
          </a:prstGeom>
        </p:spPr>
        <p:txBody>
          <a:bodyPr anchorCtr="0" anchor="t" bIns="34275" lIns="68575" spcFirstLastPara="1" rIns="68575" wrap="square" tIns="34275">
            <a:noAutofit/>
          </a:bodyPr>
          <a:lstStyle/>
          <a:p>
            <a:pPr indent="0" lvl="0" marL="0" marR="0" rtl="0" algn="ctr">
              <a:lnSpc>
                <a:spcPct val="80000"/>
              </a:lnSpc>
              <a:spcBef>
                <a:spcPts val="0"/>
              </a:spcBef>
              <a:spcAft>
                <a:spcPts val="0"/>
              </a:spcAft>
              <a:buSzPts val="770"/>
              <a:buNone/>
            </a:pPr>
            <a:r>
              <a:rPr lang="zh-CN" sz="1040">
                <a:solidFill>
                  <a:schemeClr val="dk2"/>
                </a:solidFill>
              </a:rPr>
              <a:t>AI Assistant Privacy[6]</a:t>
            </a:r>
            <a:endParaRPr sz="1040">
              <a:solidFill>
                <a:schemeClr val="dk2"/>
              </a:solidFill>
            </a:endParaRPr>
          </a:p>
          <a:p>
            <a:pPr indent="0" lvl="0" marL="0" marR="0" rtl="0" algn="ctr">
              <a:lnSpc>
                <a:spcPct val="80000"/>
              </a:lnSpc>
              <a:spcBef>
                <a:spcPts val="0"/>
              </a:spcBef>
              <a:spcAft>
                <a:spcPts val="0"/>
              </a:spcAft>
              <a:buSzPts val="770"/>
              <a:buNone/>
            </a:pPr>
            <a:r>
              <a:t/>
            </a:r>
            <a:endParaRPr sz="104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5"/>
          <p:cNvSpPr txBox="1"/>
          <p:nvPr>
            <p:ph idx="1" type="body"/>
          </p:nvPr>
        </p:nvSpPr>
        <p:spPr>
          <a:xfrm>
            <a:off x="285750" y="926288"/>
            <a:ext cx="4213200" cy="2959800"/>
          </a:xfrm>
          <a:prstGeom prst="rect">
            <a:avLst/>
          </a:prstGeom>
        </p:spPr>
        <p:txBody>
          <a:bodyPr anchorCtr="0" anchor="b" bIns="34275" lIns="68575" spcFirstLastPara="1" rIns="68575" wrap="square" tIns="34275">
            <a:normAutofit/>
          </a:bodyPr>
          <a:lstStyle/>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p:txBody>
      </p:sp>
      <p:sp>
        <p:nvSpPr>
          <p:cNvPr id="197" name="Google Shape;197;p35"/>
          <p:cNvSpPr txBox="1"/>
          <p:nvPr>
            <p:ph idx="12" type="sldNum"/>
          </p:nvPr>
        </p:nvSpPr>
        <p:spPr>
          <a:xfrm>
            <a:off x="285750" y="4636905"/>
            <a:ext cx="687300" cy="273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Font typeface="Arial"/>
              <a:buNone/>
            </a:pPr>
            <a:fld id="{00000000-1234-1234-1234-123412341234}" type="slidenum">
              <a:rPr lang="zh-CN"/>
              <a:t>‹#›</a:t>
            </a:fld>
            <a:endParaRPr/>
          </a:p>
        </p:txBody>
      </p:sp>
      <p:sp>
        <p:nvSpPr>
          <p:cNvPr id="198" name="Google Shape;198;p35"/>
          <p:cNvSpPr txBox="1"/>
          <p:nvPr>
            <p:ph type="title"/>
          </p:nvPr>
        </p:nvSpPr>
        <p:spPr>
          <a:xfrm>
            <a:off x="285750" y="150541"/>
            <a:ext cx="8572500" cy="761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zh-CN"/>
              <a:t>Related Works</a:t>
            </a:r>
            <a:endParaRPr/>
          </a:p>
        </p:txBody>
      </p:sp>
      <p:pic>
        <p:nvPicPr>
          <p:cNvPr id="199" name="Google Shape;199;p35"/>
          <p:cNvPicPr preferRelativeResize="0"/>
          <p:nvPr/>
        </p:nvPicPr>
        <p:blipFill rotWithShape="1">
          <a:blip r:embed="rId3">
            <a:alphaModFix/>
          </a:blip>
          <a:srcRect b="0" l="0" r="0" t="8189"/>
          <a:stretch/>
        </p:blipFill>
        <p:spPr>
          <a:xfrm>
            <a:off x="285750" y="855675"/>
            <a:ext cx="2999999" cy="1470243"/>
          </a:xfrm>
          <a:prstGeom prst="rect">
            <a:avLst/>
          </a:prstGeom>
          <a:noFill/>
          <a:ln>
            <a:noFill/>
          </a:ln>
        </p:spPr>
      </p:pic>
      <p:pic>
        <p:nvPicPr>
          <p:cNvPr id="200" name="Google Shape;200;p35"/>
          <p:cNvPicPr preferRelativeResize="0"/>
          <p:nvPr/>
        </p:nvPicPr>
        <p:blipFill>
          <a:blip r:embed="rId4">
            <a:alphaModFix/>
          </a:blip>
          <a:stretch>
            <a:fillRect/>
          </a:stretch>
        </p:blipFill>
        <p:spPr>
          <a:xfrm>
            <a:off x="4109700" y="337900"/>
            <a:ext cx="2767066" cy="2233850"/>
          </a:xfrm>
          <a:prstGeom prst="rect">
            <a:avLst/>
          </a:prstGeom>
          <a:noFill/>
          <a:ln>
            <a:noFill/>
          </a:ln>
        </p:spPr>
      </p:pic>
      <p:pic>
        <p:nvPicPr>
          <p:cNvPr id="201" name="Google Shape;201;p35"/>
          <p:cNvPicPr preferRelativeResize="0"/>
          <p:nvPr/>
        </p:nvPicPr>
        <p:blipFill>
          <a:blip r:embed="rId5">
            <a:alphaModFix/>
          </a:blip>
          <a:stretch>
            <a:fillRect/>
          </a:stretch>
        </p:blipFill>
        <p:spPr>
          <a:xfrm>
            <a:off x="3947203" y="-1801613"/>
            <a:ext cx="4111175" cy="1638475"/>
          </a:xfrm>
          <a:prstGeom prst="rect">
            <a:avLst/>
          </a:prstGeom>
          <a:noFill/>
          <a:ln>
            <a:noFill/>
          </a:ln>
        </p:spPr>
      </p:pic>
      <p:sp>
        <p:nvSpPr>
          <p:cNvPr id="202" name="Google Shape;202;p35"/>
          <p:cNvSpPr txBox="1"/>
          <p:nvPr/>
        </p:nvSpPr>
        <p:spPr>
          <a:xfrm>
            <a:off x="285750" y="2571750"/>
            <a:ext cx="7439400" cy="283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a:solidFill>
                  <a:srgbClr val="003057"/>
                </a:solidFill>
                <a:latin typeface="Roboto"/>
                <a:ea typeface="Roboto"/>
                <a:cs typeface="Roboto"/>
                <a:sym typeface="Roboto"/>
              </a:rPr>
              <a:t>Existing tools focus on clinical databases and fail to address:</a:t>
            </a:r>
            <a:endParaRPr>
              <a:solidFill>
                <a:srgbClr val="003057"/>
              </a:solidFill>
              <a:latin typeface="Roboto"/>
              <a:ea typeface="Roboto"/>
              <a:cs typeface="Roboto"/>
              <a:sym typeface="Roboto"/>
            </a:endParaRPr>
          </a:p>
          <a:p>
            <a:pPr indent="-317500" lvl="0" marL="457200" rtl="0" algn="l">
              <a:spcBef>
                <a:spcPts val="0"/>
              </a:spcBef>
              <a:spcAft>
                <a:spcPts val="0"/>
              </a:spcAft>
              <a:buClr>
                <a:srgbClr val="003057"/>
              </a:buClr>
              <a:buSzPts val="1400"/>
              <a:buFont typeface="Roboto"/>
              <a:buChar char="●"/>
            </a:pPr>
            <a:r>
              <a:rPr lang="zh-CN">
                <a:solidFill>
                  <a:srgbClr val="003057"/>
                </a:solidFill>
                <a:latin typeface="Roboto"/>
                <a:ea typeface="Roboto"/>
                <a:cs typeface="Roboto"/>
                <a:sym typeface="Roboto"/>
              </a:rPr>
              <a:t>Patient needs and sentiments</a:t>
            </a:r>
            <a:endParaRPr>
              <a:solidFill>
                <a:srgbClr val="003057"/>
              </a:solidFill>
              <a:latin typeface="Roboto"/>
              <a:ea typeface="Roboto"/>
              <a:cs typeface="Roboto"/>
              <a:sym typeface="Roboto"/>
            </a:endParaRPr>
          </a:p>
          <a:p>
            <a:pPr indent="-317500" lvl="0" marL="457200" rtl="0" algn="l">
              <a:spcBef>
                <a:spcPts val="0"/>
              </a:spcBef>
              <a:spcAft>
                <a:spcPts val="0"/>
              </a:spcAft>
              <a:buClr>
                <a:srgbClr val="003057"/>
              </a:buClr>
              <a:buSzPts val="1400"/>
              <a:buFont typeface="Roboto"/>
              <a:buChar char="●"/>
            </a:pPr>
            <a:r>
              <a:rPr lang="zh-CN">
                <a:solidFill>
                  <a:srgbClr val="003057"/>
                </a:solidFill>
                <a:latin typeface="Roboto"/>
                <a:ea typeface="Roboto"/>
                <a:cs typeface="Roboto"/>
                <a:sym typeface="Roboto"/>
              </a:rPr>
              <a:t>Specific mental health-genetic disorder resources</a:t>
            </a:r>
            <a:endParaRPr>
              <a:solidFill>
                <a:srgbClr val="003057"/>
              </a:solidFill>
              <a:latin typeface="Roboto"/>
              <a:ea typeface="Roboto"/>
              <a:cs typeface="Roboto"/>
              <a:sym typeface="Roboto"/>
            </a:endParaRPr>
          </a:p>
          <a:p>
            <a:pPr indent="-317500" lvl="0" marL="457200" rtl="0" algn="l">
              <a:spcBef>
                <a:spcPts val="0"/>
              </a:spcBef>
              <a:spcAft>
                <a:spcPts val="0"/>
              </a:spcAft>
              <a:buClr>
                <a:srgbClr val="003057"/>
              </a:buClr>
              <a:buSzPts val="1400"/>
              <a:buFont typeface="Roboto"/>
              <a:buChar char="●"/>
            </a:pPr>
            <a:r>
              <a:rPr lang="zh-CN">
                <a:solidFill>
                  <a:srgbClr val="003057"/>
                </a:solidFill>
                <a:latin typeface="Roboto"/>
                <a:ea typeface="Roboto"/>
                <a:cs typeface="Roboto"/>
                <a:sym typeface="Roboto"/>
              </a:rPr>
              <a:t>Open-source implementation</a:t>
            </a:r>
            <a:endParaRPr>
              <a:solidFill>
                <a:srgbClr val="003057"/>
              </a:solidFill>
              <a:latin typeface="Roboto"/>
              <a:ea typeface="Roboto"/>
              <a:cs typeface="Roboto"/>
              <a:sym typeface="Roboto"/>
            </a:endParaRPr>
          </a:p>
          <a:p>
            <a:pPr indent="0" lvl="0" marL="0" rtl="0" algn="l">
              <a:spcBef>
                <a:spcPts val="0"/>
              </a:spcBef>
              <a:spcAft>
                <a:spcPts val="0"/>
              </a:spcAft>
              <a:buNone/>
            </a:pPr>
            <a:r>
              <a:t/>
            </a:r>
            <a:endParaRPr>
              <a:solidFill>
                <a:srgbClr val="003057"/>
              </a:solidFill>
              <a:latin typeface="Roboto"/>
              <a:ea typeface="Roboto"/>
              <a:cs typeface="Roboto"/>
              <a:sym typeface="Roboto"/>
            </a:endParaRPr>
          </a:p>
          <a:p>
            <a:pPr indent="0" lvl="0" marL="0" rtl="0" algn="l">
              <a:spcBef>
                <a:spcPts val="0"/>
              </a:spcBef>
              <a:spcAft>
                <a:spcPts val="0"/>
              </a:spcAft>
              <a:buNone/>
            </a:pPr>
            <a:r>
              <a:rPr lang="zh-CN">
                <a:solidFill>
                  <a:srgbClr val="003057"/>
                </a:solidFill>
                <a:latin typeface="Roboto"/>
                <a:ea typeface="Roboto"/>
                <a:cs typeface="Roboto"/>
                <a:sym typeface="Roboto"/>
              </a:rPr>
              <a:t>Example Study:Boosting GPT Models for Genomics Analysis[9]</a:t>
            </a:r>
            <a:endParaRPr>
              <a:solidFill>
                <a:srgbClr val="003057"/>
              </a:solidFill>
              <a:latin typeface="Roboto"/>
              <a:ea typeface="Roboto"/>
              <a:cs typeface="Roboto"/>
              <a:sym typeface="Roboto"/>
            </a:endParaRPr>
          </a:p>
          <a:p>
            <a:pPr indent="0" lvl="0" marL="457200" rtl="0" algn="l">
              <a:spcBef>
                <a:spcPts val="0"/>
              </a:spcBef>
              <a:spcAft>
                <a:spcPts val="0"/>
              </a:spcAft>
              <a:buNone/>
            </a:pPr>
            <a:r>
              <a:rPr lang="zh-CN">
                <a:solidFill>
                  <a:srgbClr val="003057"/>
                </a:solidFill>
                <a:latin typeface="Roboto"/>
                <a:ea typeface="Roboto"/>
                <a:cs typeface="Roboto"/>
                <a:sym typeface="Roboto"/>
              </a:rPr>
              <a:t>Generates trusted genetic variant annotations and interpretations through Retrieval-Augmented Generation (RAG) and fine-tuning.</a:t>
            </a:r>
            <a:endParaRPr>
              <a:solidFill>
                <a:srgbClr val="003057"/>
              </a:solidFill>
              <a:latin typeface="Roboto"/>
              <a:ea typeface="Roboto"/>
              <a:cs typeface="Roboto"/>
              <a:sym typeface="Roboto"/>
            </a:endParaRPr>
          </a:p>
          <a:p>
            <a:pPr indent="0" lvl="0" marL="0" rtl="0" algn="l">
              <a:spcBef>
                <a:spcPts val="0"/>
              </a:spcBef>
              <a:spcAft>
                <a:spcPts val="0"/>
              </a:spcAft>
              <a:buNone/>
            </a:pPr>
            <a:r>
              <a:t/>
            </a:r>
            <a:endParaRPr sz="1800">
              <a:solidFill>
                <a:srgbClr val="003057"/>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6"/>
          <p:cNvSpPr txBox="1"/>
          <p:nvPr>
            <p:ph idx="1" type="body"/>
          </p:nvPr>
        </p:nvSpPr>
        <p:spPr>
          <a:xfrm>
            <a:off x="285750" y="911625"/>
            <a:ext cx="3686700" cy="3169200"/>
          </a:xfrm>
          <a:prstGeom prst="rect">
            <a:avLst/>
          </a:prstGeom>
        </p:spPr>
        <p:txBody>
          <a:bodyPr anchorCtr="0" anchor="t" bIns="34275" lIns="68575" spcFirstLastPara="1" rIns="68575" wrap="square" tIns="34275">
            <a:normAutofit/>
          </a:bodyPr>
          <a:lstStyle/>
          <a:p>
            <a:pPr indent="-317500" lvl="0" marL="457200" rtl="0" algn="l">
              <a:spcBef>
                <a:spcPts val="800"/>
              </a:spcBef>
              <a:spcAft>
                <a:spcPts val="0"/>
              </a:spcAft>
              <a:buSzPts val="1400"/>
              <a:buChar char="•"/>
            </a:pPr>
            <a:r>
              <a:rPr lang="zh-CN" sz="1400"/>
              <a:t>Sentiment Analysis with Transformers </a:t>
            </a:r>
            <a:endParaRPr sz="1400"/>
          </a:p>
          <a:p>
            <a:pPr indent="-317500" lvl="0" marL="457200" rtl="0" algn="l">
              <a:spcBef>
                <a:spcPts val="0"/>
              </a:spcBef>
              <a:spcAft>
                <a:spcPts val="0"/>
              </a:spcAft>
              <a:buSzPts val="1400"/>
              <a:buChar char="•"/>
            </a:pPr>
            <a:r>
              <a:rPr lang="zh-CN" sz="1400"/>
              <a:t>Retrieval-Augmented Generation(RAG) with Llama2 cpp</a:t>
            </a:r>
            <a:endParaRPr sz="1400"/>
          </a:p>
          <a:p>
            <a:pPr indent="0" lvl="0" marL="0" rtl="0" algn="l">
              <a:spcBef>
                <a:spcPts val="800"/>
              </a:spcBef>
              <a:spcAft>
                <a:spcPts val="0"/>
              </a:spcAft>
              <a:buNone/>
            </a:pPr>
            <a:r>
              <a:rPr lang="zh-CN" sz="1400"/>
              <a:t>RAG &gt; Fine-tune</a:t>
            </a:r>
            <a:endParaRPr sz="1400"/>
          </a:p>
          <a:p>
            <a:pPr indent="-317500" lvl="0" marL="457200" rtl="0" algn="l">
              <a:spcBef>
                <a:spcPts val="800"/>
              </a:spcBef>
              <a:spcAft>
                <a:spcPts val="0"/>
              </a:spcAft>
              <a:buClr>
                <a:schemeClr val="dk1"/>
              </a:buClr>
              <a:buSzPts val="1400"/>
              <a:buChar char="•"/>
            </a:pPr>
            <a:r>
              <a:rPr lang="zh-CN" sz="1400">
                <a:solidFill>
                  <a:schemeClr val="dk1"/>
                </a:solidFill>
                <a:highlight>
                  <a:srgbClr val="FFFFFF"/>
                </a:highlight>
              </a:rPr>
              <a:t>less likely to “hallucinate”</a:t>
            </a:r>
            <a:endParaRPr sz="1400">
              <a:solidFill>
                <a:schemeClr val="dk1"/>
              </a:solidFill>
              <a:highlight>
                <a:srgbClr val="FFFFFF"/>
              </a:highlight>
            </a:endParaRPr>
          </a:p>
          <a:p>
            <a:pPr indent="-317500" lvl="0" marL="457200" rtl="0" algn="l">
              <a:spcBef>
                <a:spcPts val="0"/>
              </a:spcBef>
              <a:spcAft>
                <a:spcPts val="0"/>
              </a:spcAft>
              <a:buClr>
                <a:schemeClr val="dk1"/>
              </a:buClr>
              <a:buSzPts val="1400"/>
              <a:buChar char="•"/>
            </a:pPr>
            <a:r>
              <a:rPr lang="zh-CN" sz="1400">
                <a:solidFill>
                  <a:schemeClr val="dk1"/>
                </a:solidFill>
                <a:highlight>
                  <a:srgbClr val="FFFFFF"/>
                </a:highlight>
              </a:rPr>
              <a:t>control on hallucination</a:t>
            </a:r>
            <a:endParaRPr sz="1400">
              <a:solidFill>
                <a:schemeClr val="dk1"/>
              </a:solidFill>
              <a:highlight>
                <a:srgbClr val="FFFFFF"/>
              </a:highlight>
            </a:endParaRPr>
          </a:p>
          <a:p>
            <a:pPr indent="-317500" lvl="0" marL="457200" rtl="0" algn="l">
              <a:spcBef>
                <a:spcPts val="0"/>
              </a:spcBef>
              <a:spcAft>
                <a:spcPts val="0"/>
              </a:spcAft>
              <a:buClr>
                <a:schemeClr val="dk1"/>
              </a:buClr>
              <a:buSzPts val="1400"/>
              <a:buChar char="•"/>
            </a:pPr>
            <a:r>
              <a:rPr lang="zh-CN" sz="1400">
                <a:solidFill>
                  <a:schemeClr val="dk1"/>
                </a:solidFill>
                <a:highlight>
                  <a:srgbClr val="FFFFFF"/>
                </a:highlight>
              </a:rPr>
              <a:t>keep the LLM fixed and unmodified</a:t>
            </a:r>
            <a:endParaRPr sz="1400">
              <a:solidFill>
                <a:schemeClr val="dk1"/>
              </a:solidFill>
              <a:highlight>
                <a:srgbClr val="FFFFFF"/>
              </a:highlight>
            </a:endParaRPr>
          </a:p>
        </p:txBody>
      </p:sp>
      <p:sp>
        <p:nvSpPr>
          <p:cNvPr id="208" name="Google Shape;208;p36"/>
          <p:cNvSpPr txBox="1"/>
          <p:nvPr>
            <p:ph idx="12" type="sldNum"/>
          </p:nvPr>
        </p:nvSpPr>
        <p:spPr>
          <a:xfrm>
            <a:off x="285750" y="4636905"/>
            <a:ext cx="687300" cy="273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Font typeface="Arial"/>
              <a:buNone/>
            </a:pPr>
            <a:fld id="{00000000-1234-1234-1234-123412341234}" type="slidenum">
              <a:rPr lang="zh-CN"/>
              <a:t>‹#›</a:t>
            </a:fld>
            <a:endParaRPr/>
          </a:p>
        </p:txBody>
      </p:sp>
      <p:sp>
        <p:nvSpPr>
          <p:cNvPr id="209" name="Google Shape;209;p36"/>
          <p:cNvSpPr txBox="1"/>
          <p:nvPr>
            <p:ph type="title"/>
          </p:nvPr>
        </p:nvSpPr>
        <p:spPr>
          <a:xfrm>
            <a:off x="285750" y="150541"/>
            <a:ext cx="8572500" cy="761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zh-CN"/>
              <a:t>Method</a:t>
            </a:r>
            <a:endParaRPr/>
          </a:p>
        </p:txBody>
      </p:sp>
      <p:pic>
        <p:nvPicPr>
          <p:cNvPr id="210" name="Google Shape;210;p36"/>
          <p:cNvPicPr preferRelativeResize="0"/>
          <p:nvPr/>
        </p:nvPicPr>
        <p:blipFill rotWithShape="1">
          <a:blip r:embed="rId3">
            <a:alphaModFix/>
          </a:blip>
          <a:srcRect b="0" l="0" r="0" t="10023"/>
          <a:stretch/>
        </p:blipFill>
        <p:spPr>
          <a:xfrm>
            <a:off x="4680075" y="372350"/>
            <a:ext cx="3312425" cy="424775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7"/>
          <p:cNvSpPr txBox="1"/>
          <p:nvPr>
            <p:ph idx="1" type="body"/>
          </p:nvPr>
        </p:nvSpPr>
        <p:spPr>
          <a:xfrm>
            <a:off x="595500" y="4080400"/>
            <a:ext cx="7953000" cy="830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lang="zh-CN" sz="1200"/>
              <a:t>Reddit Post and Comments(</a:t>
            </a:r>
            <a:r>
              <a:rPr lang="zh-CN" sz="1200">
                <a:solidFill>
                  <a:schemeClr val="dk1"/>
                </a:solidFill>
              </a:rPr>
              <a:t>genetics,mental disorder,clinical trial</a:t>
            </a:r>
            <a:r>
              <a:rPr lang="zh-CN" sz="1200"/>
              <a:t>)</a:t>
            </a:r>
            <a:r>
              <a:rPr lang="zh-CN" sz="1200" u="sng">
                <a:solidFill>
                  <a:schemeClr val="hlink"/>
                </a:solidFill>
                <a:hlinkClick r:id="rId3"/>
              </a:rPr>
              <a:t>[GitHub link]</a:t>
            </a:r>
            <a:r>
              <a:rPr lang="zh-CN" sz="1200"/>
              <a:t> - 7k rows</a:t>
            </a:r>
            <a:endParaRPr sz="1200"/>
          </a:p>
          <a:p>
            <a:pPr indent="0" lvl="0" marL="0" rtl="0" algn="l">
              <a:spcBef>
                <a:spcPts val="800"/>
              </a:spcBef>
              <a:spcAft>
                <a:spcPts val="0"/>
              </a:spcAft>
              <a:buNone/>
            </a:pPr>
            <a:r>
              <a:rPr lang="zh-CN" sz="1200"/>
              <a:t>M</a:t>
            </a:r>
            <a:r>
              <a:rPr lang="zh-CN" sz="1200"/>
              <a:t>ental Health </a:t>
            </a:r>
            <a:r>
              <a:rPr lang="zh-CN" sz="1200" u="sng">
                <a:solidFill>
                  <a:schemeClr val="hlink"/>
                </a:solidFill>
                <a:hlinkClick r:id="rId4"/>
              </a:rPr>
              <a:t>[hugging face link]</a:t>
            </a:r>
            <a:r>
              <a:rPr lang="zh-CN" sz="1200"/>
              <a:t> 200 rows</a:t>
            </a:r>
            <a:endParaRPr sz="1200"/>
          </a:p>
          <a:p>
            <a:pPr indent="0" lvl="0" marL="0" rtl="0" algn="l">
              <a:spcBef>
                <a:spcPts val="800"/>
              </a:spcBef>
              <a:spcAft>
                <a:spcPts val="0"/>
              </a:spcAft>
              <a:buNone/>
            </a:pPr>
            <a:r>
              <a:rPr lang="zh-CN" sz="1200"/>
              <a:t>Mental Disorder </a:t>
            </a:r>
            <a:r>
              <a:rPr lang="zh-CN" sz="1200" u="sng">
                <a:solidFill>
                  <a:schemeClr val="hlink"/>
                </a:solidFill>
                <a:hlinkClick r:id="rId5"/>
              </a:rPr>
              <a:t>[</a:t>
            </a:r>
            <a:r>
              <a:rPr lang="zh-CN" sz="1200" u="sng">
                <a:solidFill>
                  <a:schemeClr val="hlink"/>
                </a:solidFill>
                <a:hlinkClick r:id="rId6"/>
              </a:rPr>
              <a:t>huggingface link]</a:t>
            </a:r>
            <a:r>
              <a:rPr lang="zh-CN" sz="1200"/>
              <a:t> 465k rows</a:t>
            </a:r>
            <a:endParaRPr sz="1200"/>
          </a:p>
          <a:p>
            <a:pPr indent="0" lvl="0" marL="0" rtl="0" algn="l">
              <a:spcBef>
                <a:spcPts val="800"/>
              </a:spcBef>
              <a:spcAft>
                <a:spcPts val="0"/>
              </a:spcAft>
              <a:buNone/>
            </a:pPr>
            <a:r>
              <a:rPr lang="zh-CN" sz="1200"/>
              <a:t>Medical Genetics Research Abstract </a:t>
            </a:r>
            <a:r>
              <a:rPr lang="zh-CN" sz="1200" u="sng">
                <a:solidFill>
                  <a:schemeClr val="hlink"/>
                </a:solidFill>
                <a:hlinkClick r:id="rId7"/>
              </a:rPr>
              <a:t>[huggingface link]</a:t>
            </a:r>
            <a:r>
              <a:rPr lang="zh-CN" sz="1200"/>
              <a:t> 11k rows</a:t>
            </a:r>
            <a:endParaRPr sz="1200"/>
          </a:p>
        </p:txBody>
      </p:sp>
      <p:sp>
        <p:nvSpPr>
          <p:cNvPr id="216" name="Google Shape;216;p37"/>
          <p:cNvSpPr txBox="1"/>
          <p:nvPr>
            <p:ph idx="12" type="sldNum"/>
          </p:nvPr>
        </p:nvSpPr>
        <p:spPr>
          <a:xfrm>
            <a:off x="285750" y="4636905"/>
            <a:ext cx="687300" cy="273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Font typeface="Arial"/>
              <a:buNone/>
            </a:pPr>
            <a:fld id="{00000000-1234-1234-1234-123412341234}" type="slidenum">
              <a:rPr lang="zh-CN"/>
              <a:t>‹#›</a:t>
            </a:fld>
            <a:endParaRPr/>
          </a:p>
        </p:txBody>
      </p:sp>
      <p:sp>
        <p:nvSpPr>
          <p:cNvPr id="217" name="Google Shape;217;p37"/>
          <p:cNvSpPr txBox="1"/>
          <p:nvPr>
            <p:ph type="title"/>
          </p:nvPr>
        </p:nvSpPr>
        <p:spPr>
          <a:xfrm>
            <a:off x="285750" y="150541"/>
            <a:ext cx="8572500" cy="761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zh-CN"/>
              <a:t>Data and Workflow</a:t>
            </a:r>
            <a:endParaRPr/>
          </a:p>
        </p:txBody>
      </p:sp>
      <p:pic>
        <p:nvPicPr>
          <p:cNvPr id="218" name="Google Shape;218;p37"/>
          <p:cNvPicPr preferRelativeResize="0"/>
          <p:nvPr/>
        </p:nvPicPr>
        <p:blipFill>
          <a:blip r:embed="rId8">
            <a:alphaModFix/>
          </a:blip>
          <a:stretch>
            <a:fillRect/>
          </a:stretch>
        </p:blipFill>
        <p:spPr>
          <a:xfrm>
            <a:off x="595500" y="776342"/>
            <a:ext cx="6327941" cy="321340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ntent Page">
  <a:themeElements>
    <a:clrScheme name="GT Theme">
      <a:dk1>
        <a:srgbClr val="003057"/>
      </a:dk1>
      <a:lt1>
        <a:srgbClr val="FFFFFF"/>
      </a:lt1>
      <a:dk2>
        <a:srgbClr val="545859"/>
      </a:dk2>
      <a:lt2>
        <a:srgbClr val="D6DBD3"/>
      </a:lt2>
      <a:accent1>
        <a:srgbClr val="B3A369"/>
      </a:accent1>
      <a:accent2>
        <a:srgbClr val="003057"/>
      </a:accent2>
      <a:accent3>
        <a:srgbClr val="54585A"/>
      </a:accent3>
      <a:accent4>
        <a:srgbClr val="D6DBD4"/>
      </a:accent4>
      <a:accent5>
        <a:srgbClr val="F9F6E5"/>
      </a:accent5>
      <a:accent6>
        <a:srgbClr val="EAAA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itle Page">
  <a:themeElements>
    <a:clrScheme name="Custom 1">
      <a:dk1>
        <a:srgbClr val="003057"/>
      </a:dk1>
      <a:lt1>
        <a:srgbClr val="FFFFFF"/>
      </a:lt1>
      <a:dk2>
        <a:srgbClr val="545859"/>
      </a:dk2>
      <a:lt2>
        <a:srgbClr val="D6DBD3"/>
      </a:lt2>
      <a:accent1>
        <a:srgbClr val="B3A369"/>
      </a:accent1>
      <a:accent2>
        <a:srgbClr val="64CCC9"/>
      </a:accent2>
      <a:accent3>
        <a:srgbClr val="A3D233"/>
      </a:accent3>
      <a:accent4>
        <a:srgbClr val="EAAA00"/>
      </a:accent4>
      <a:accent5>
        <a:srgbClr val="008C95"/>
      </a:accent5>
      <a:accent6>
        <a:srgbClr val="7800FF"/>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